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36" r:id="rId3"/>
    <p:sldId id="339" r:id="rId4"/>
    <p:sldId id="265" r:id="rId5"/>
    <p:sldId id="271" r:id="rId6"/>
    <p:sldId id="260" r:id="rId7"/>
    <p:sldId id="267" r:id="rId8"/>
    <p:sldId id="344" r:id="rId9"/>
    <p:sldId id="261" r:id="rId10"/>
    <p:sldId id="341" r:id="rId11"/>
    <p:sldId id="272" r:id="rId12"/>
    <p:sldId id="264" r:id="rId13"/>
    <p:sldId id="351" r:id="rId14"/>
    <p:sldId id="345" r:id="rId15"/>
    <p:sldId id="266" r:id="rId16"/>
    <p:sldId id="285" r:id="rId17"/>
    <p:sldId id="284" r:id="rId18"/>
    <p:sldId id="282" r:id="rId19"/>
    <p:sldId id="348" r:id="rId20"/>
    <p:sldId id="286" r:id="rId21"/>
    <p:sldId id="352" r:id="rId22"/>
    <p:sldId id="288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ECF"/>
    <a:srgbClr val="FBC5BA"/>
    <a:srgbClr val="034747"/>
    <a:srgbClr val="459F67"/>
    <a:srgbClr val="2E664B"/>
    <a:srgbClr val="539A96"/>
    <a:srgbClr val="4D9695"/>
    <a:srgbClr val="609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9CF74-B972-4612-850A-C55C227EE4BE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5_4" csCatId="accent5" phldr="1"/>
      <dgm:spPr/>
    </dgm:pt>
    <dgm:pt modelId="{C2546E8F-B521-42C2-8B42-0BCFD7DAAB98}">
      <dgm:prSet phldrT="[Tekst]"/>
      <dgm:spPr>
        <a:solidFill>
          <a:srgbClr val="A0CE5E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Vi går foran, «feier for egen dør» og gir ansatte eierskap til klimaklok kommune.</a:t>
          </a:r>
        </a:p>
      </dgm:t>
    </dgm:pt>
    <dgm:pt modelId="{49844A91-0BCC-465C-8304-3EC68C526C88}" type="parTrans" cxnId="{BB0490D2-4EB0-4B86-9CC7-503C8C440A8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6FE2D997-B969-47F9-8A09-BACE17BC3059}" type="sibTrans" cxnId="{BB0490D2-4EB0-4B86-9CC7-503C8C440A8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F7E934F9-4B1C-4690-917E-0935D83B2DD3}">
      <dgm:prSet phldrT="[Tekst]" custT="1"/>
      <dgm:spPr>
        <a:solidFill>
          <a:srgbClr val="A2CECF"/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Vi bruker klima-kommunikasjon som motiverer.</a:t>
          </a:r>
        </a:p>
      </dgm:t>
    </dgm:pt>
    <dgm:pt modelId="{28B4A2C5-A827-444F-916F-AFB87CECC018}" type="parTrans" cxnId="{58122505-0887-45F4-A759-6BC583FC9CD7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CA6CE098-202A-4A05-8304-2F704AB00B38}" type="sibTrans" cxnId="{58122505-0887-45F4-A759-6BC583FC9CD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F641990-6373-4CB8-B575-F75F277B121B}">
      <dgm:prSet phldrT="[Tekst]"/>
      <dgm:spPr>
        <a:solidFill>
          <a:srgbClr val="A2CECF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Vi måler og viser aktivitetsdata knyttet til klimagassutslipp.</a:t>
          </a:r>
        </a:p>
      </dgm:t>
    </dgm:pt>
    <dgm:pt modelId="{607585DF-DF03-42A6-ADD7-EBB23C34197A}" type="parTrans" cxnId="{EE24D9B7-CCBA-4C2F-B6C6-C7A7D67C1974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0C87858F-EBD3-4B6E-BD4E-11875EFCA7F2}" type="sibTrans" cxnId="{EE24D9B7-CCBA-4C2F-B6C6-C7A7D67C197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13C1BF6A-7755-467C-A5EB-13FF967C6D3F}">
      <dgm:prSet phldrT="[Tekst]"/>
      <dgm:spPr>
        <a:solidFill>
          <a:srgbClr val="D62827"/>
        </a:solidFill>
      </dgm:spPr>
      <dgm:t>
        <a:bodyPr/>
        <a:lstStyle/>
        <a:p>
          <a:r>
            <a:rPr lang="nb-NO" dirty="0">
              <a:solidFill>
                <a:schemeClr val="bg1"/>
              </a:solidFill>
            </a:rPr>
            <a:t>Vi legger til rette for at Bærum er stedet der ny teknologi og klimavennlige løsninger testes ut.</a:t>
          </a:r>
        </a:p>
      </dgm:t>
    </dgm:pt>
    <dgm:pt modelId="{862D2700-3686-455B-A264-70D4E663F676}" type="parTrans" cxnId="{BB3FDE93-BBEB-41E1-A528-608536774BB8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4D69DDCC-6BB0-4575-94AC-F1D3CF4C8722}" type="sibTrans" cxnId="{BB3FDE93-BBEB-41E1-A528-608536774BB8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E597A4A9-DE9F-4D94-B47C-24E3DEEF7CFA}">
      <dgm:prSet/>
      <dgm:spPr>
        <a:solidFill>
          <a:srgbClr val="367B55"/>
        </a:solidFill>
      </dgm:spPr>
      <dgm:t>
        <a:bodyPr/>
        <a:lstStyle/>
        <a:p>
          <a:r>
            <a:rPr lang="nb-NO" dirty="0">
              <a:solidFill>
                <a:schemeClr val="bg1"/>
              </a:solidFill>
            </a:rPr>
            <a:t>Vi involverer innbyggere og næringsliv i utviklingen av en klimaklok kommune.</a:t>
          </a:r>
        </a:p>
      </dgm:t>
    </dgm:pt>
    <dgm:pt modelId="{7510D39C-792A-4DAD-A58A-4C2B0908BC19}" type="parTrans" cxnId="{518A44C8-0CBC-4957-BACF-0E0FF06D5221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861D7B4A-89DD-49BD-A3E5-A5A2C23D5696}" type="sibTrans" cxnId="{518A44C8-0CBC-4957-BACF-0E0FF06D5221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309CED2A-244F-4BD5-A158-99FE0D0067D4}">
      <dgm:prSet/>
      <dgm:spPr>
        <a:solidFill>
          <a:srgbClr val="545757"/>
        </a:solidFill>
      </dgm:spPr>
      <dgm:t>
        <a:bodyPr/>
        <a:lstStyle/>
        <a:p>
          <a:r>
            <a:rPr lang="nb-NO" dirty="0">
              <a:solidFill>
                <a:schemeClr val="bg1"/>
              </a:solidFill>
            </a:rPr>
            <a:t>Vi bidrar til klimavennlige tjenester og løsninger gjennom digitalisering.</a:t>
          </a:r>
        </a:p>
      </dgm:t>
    </dgm:pt>
    <dgm:pt modelId="{1EF81723-4FDE-43B0-A4A6-E2A592440E90}" type="parTrans" cxnId="{8E9C3C61-C58E-4CB7-9CBD-7D9E49FE2336}">
      <dgm:prSet/>
      <dgm:spPr/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54C000D6-5389-4512-8384-D02805391EAB}" type="sibTrans" cxnId="{8E9C3C61-C58E-4CB7-9CBD-7D9E49FE2336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nb-NO">
            <a:solidFill>
              <a:schemeClr val="tx1"/>
            </a:solidFill>
          </a:endParaRPr>
        </a:p>
      </dgm:t>
    </dgm:pt>
    <dgm:pt modelId="{BFB7258C-E219-46F9-8F25-DDF887AB26E6}" type="pres">
      <dgm:prSet presAssocID="{6669CF74-B972-4612-850A-C55C227EE4BE}" presName="Name0" presStyleCnt="0">
        <dgm:presLayoutVars>
          <dgm:chMax val="21"/>
          <dgm:chPref val="21"/>
        </dgm:presLayoutVars>
      </dgm:prSet>
      <dgm:spPr/>
    </dgm:pt>
    <dgm:pt modelId="{F15167C3-56D7-4CE7-A126-67E9BEA2C873}" type="pres">
      <dgm:prSet presAssocID="{C2546E8F-B521-42C2-8B42-0BCFD7DAAB98}" presName="text1" presStyleCnt="0"/>
      <dgm:spPr/>
    </dgm:pt>
    <dgm:pt modelId="{90E8E5DA-676E-48B0-A339-00B8BA9A6527}" type="pres">
      <dgm:prSet presAssocID="{C2546E8F-B521-42C2-8B42-0BCFD7DAAB98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5497D1AC-4397-49B3-A4CA-A8E37A233E51}" type="pres">
      <dgm:prSet presAssocID="{C2546E8F-B521-42C2-8B42-0BCFD7DAAB98}" presName="textaccent1" presStyleCnt="0"/>
      <dgm:spPr/>
    </dgm:pt>
    <dgm:pt modelId="{68EC78AE-753E-49EE-8909-9CBFE991E4D5}" type="pres">
      <dgm:prSet presAssocID="{C2546E8F-B521-42C2-8B42-0BCFD7DAAB98}" presName="accentRepeatNode" presStyleLbl="solidAlignAcc1" presStyleIdx="0" presStyleCnt="12"/>
      <dgm:spPr/>
    </dgm:pt>
    <dgm:pt modelId="{E810FC72-3063-44FF-A73B-C7A8FCCC6793}" type="pres">
      <dgm:prSet presAssocID="{6FE2D997-B969-47F9-8A09-BACE17BC3059}" presName="image1" presStyleCnt="0"/>
      <dgm:spPr/>
    </dgm:pt>
    <dgm:pt modelId="{B5C29003-D800-437F-B19A-C5F86BD1B699}" type="pres">
      <dgm:prSet presAssocID="{6FE2D997-B969-47F9-8A09-BACE17BC3059}" presName="imageRepeatNode" presStyleLbl="alignAcc1" presStyleIdx="0" presStyleCnt="6"/>
      <dgm:spPr/>
    </dgm:pt>
    <dgm:pt modelId="{B5291C29-4731-4D57-BFA7-DE511B380D72}" type="pres">
      <dgm:prSet presAssocID="{6FE2D997-B969-47F9-8A09-BACE17BC3059}" presName="imageaccent1" presStyleCnt="0"/>
      <dgm:spPr/>
    </dgm:pt>
    <dgm:pt modelId="{1ED6DE05-6812-46F5-8900-AEB55DF200B4}" type="pres">
      <dgm:prSet presAssocID="{6FE2D997-B969-47F9-8A09-BACE17BC3059}" presName="accentRepeatNode" presStyleLbl="solidAlignAcc1" presStyleIdx="1" presStyleCnt="12"/>
      <dgm:spPr/>
    </dgm:pt>
    <dgm:pt modelId="{1185F160-CF46-400E-9A13-4FA90A77E00C}" type="pres">
      <dgm:prSet presAssocID="{13C1BF6A-7755-467C-A5EB-13FF967C6D3F}" presName="text2" presStyleCnt="0"/>
      <dgm:spPr/>
    </dgm:pt>
    <dgm:pt modelId="{2DF83B42-7E89-4F52-AA1D-CEA06193A575}" type="pres">
      <dgm:prSet presAssocID="{13C1BF6A-7755-467C-A5EB-13FF967C6D3F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5CCCC5C1-2D92-4CB3-AA0F-70A7339DD7D6}" type="pres">
      <dgm:prSet presAssocID="{13C1BF6A-7755-467C-A5EB-13FF967C6D3F}" presName="textaccent2" presStyleCnt="0"/>
      <dgm:spPr/>
    </dgm:pt>
    <dgm:pt modelId="{794F881B-03F4-4354-AA3C-265493C159B1}" type="pres">
      <dgm:prSet presAssocID="{13C1BF6A-7755-467C-A5EB-13FF967C6D3F}" presName="accentRepeatNode" presStyleLbl="solidAlignAcc1" presStyleIdx="2" presStyleCnt="12"/>
      <dgm:spPr/>
    </dgm:pt>
    <dgm:pt modelId="{0B0BEB4A-343A-4D9E-9DDB-66CFC888433F}" type="pres">
      <dgm:prSet presAssocID="{4D69DDCC-6BB0-4575-94AC-F1D3CF4C8722}" presName="image2" presStyleCnt="0"/>
      <dgm:spPr/>
    </dgm:pt>
    <dgm:pt modelId="{0523608C-800B-4B3B-8AE8-04B671280149}" type="pres">
      <dgm:prSet presAssocID="{4D69DDCC-6BB0-4575-94AC-F1D3CF4C8722}" presName="imageRepeatNode" presStyleLbl="alignAcc1" presStyleIdx="1" presStyleCnt="6"/>
      <dgm:spPr/>
    </dgm:pt>
    <dgm:pt modelId="{1E11B5FC-98CF-40F1-8BA7-7EB93097422B}" type="pres">
      <dgm:prSet presAssocID="{4D69DDCC-6BB0-4575-94AC-F1D3CF4C8722}" presName="imageaccent2" presStyleCnt="0"/>
      <dgm:spPr/>
    </dgm:pt>
    <dgm:pt modelId="{20FD0E8E-F3D6-4DE1-BCEF-81F358D9FF25}" type="pres">
      <dgm:prSet presAssocID="{4D69DDCC-6BB0-4575-94AC-F1D3CF4C8722}" presName="accentRepeatNode" presStyleLbl="solidAlignAcc1" presStyleIdx="3" presStyleCnt="12"/>
      <dgm:spPr/>
    </dgm:pt>
    <dgm:pt modelId="{4DF7DBAC-8135-42D3-82F9-54E1D583B969}" type="pres">
      <dgm:prSet presAssocID="{F7E934F9-4B1C-4690-917E-0935D83B2DD3}" presName="text3" presStyleCnt="0"/>
      <dgm:spPr/>
    </dgm:pt>
    <dgm:pt modelId="{E59763D1-2DFC-4B8A-BA1A-59484CDBFCB8}" type="pres">
      <dgm:prSet presAssocID="{F7E934F9-4B1C-4690-917E-0935D83B2DD3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74D6D492-A43B-4A57-8E6F-50BD8D6B8CA7}" type="pres">
      <dgm:prSet presAssocID="{F7E934F9-4B1C-4690-917E-0935D83B2DD3}" presName="textaccent3" presStyleCnt="0"/>
      <dgm:spPr/>
    </dgm:pt>
    <dgm:pt modelId="{BB7A0C3A-3772-463E-B5D7-B530C69A3C8D}" type="pres">
      <dgm:prSet presAssocID="{F7E934F9-4B1C-4690-917E-0935D83B2DD3}" presName="accentRepeatNode" presStyleLbl="solidAlignAcc1" presStyleIdx="4" presStyleCnt="12"/>
      <dgm:spPr/>
    </dgm:pt>
    <dgm:pt modelId="{1C743D96-1F95-46A9-A0A7-A97ED611E318}" type="pres">
      <dgm:prSet presAssocID="{CA6CE098-202A-4A05-8304-2F704AB00B38}" presName="image3" presStyleCnt="0"/>
      <dgm:spPr/>
    </dgm:pt>
    <dgm:pt modelId="{95C74F49-E361-4825-ABAA-54597AA73AD7}" type="pres">
      <dgm:prSet presAssocID="{CA6CE098-202A-4A05-8304-2F704AB00B38}" presName="imageRepeatNode" presStyleLbl="alignAcc1" presStyleIdx="2" presStyleCnt="6"/>
      <dgm:spPr/>
    </dgm:pt>
    <dgm:pt modelId="{D5EFB333-2C7E-45D9-9320-8F2596F78B78}" type="pres">
      <dgm:prSet presAssocID="{CA6CE098-202A-4A05-8304-2F704AB00B38}" presName="imageaccent3" presStyleCnt="0"/>
      <dgm:spPr/>
    </dgm:pt>
    <dgm:pt modelId="{0CDA9FB1-3079-4858-B7CB-38208C3CC595}" type="pres">
      <dgm:prSet presAssocID="{CA6CE098-202A-4A05-8304-2F704AB00B38}" presName="accentRepeatNode" presStyleLbl="solidAlignAcc1" presStyleIdx="5" presStyleCnt="12"/>
      <dgm:spPr/>
    </dgm:pt>
    <dgm:pt modelId="{503885D5-3CB3-4E8A-AAD2-AF25082B0934}" type="pres">
      <dgm:prSet presAssocID="{E597A4A9-DE9F-4D94-B47C-24E3DEEF7CFA}" presName="text4" presStyleCnt="0"/>
      <dgm:spPr/>
    </dgm:pt>
    <dgm:pt modelId="{C49DAE58-DA11-40F7-9AF6-0811C23229C3}" type="pres">
      <dgm:prSet presAssocID="{E597A4A9-DE9F-4D94-B47C-24E3DEEF7CFA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EB60043B-8178-40A5-80A7-9EA06E5A9EB3}" type="pres">
      <dgm:prSet presAssocID="{E597A4A9-DE9F-4D94-B47C-24E3DEEF7CFA}" presName="textaccent4" presStyleCnt="0"/>
      <dgm:spPr/>
    </dgm:pt>
    <dgm:pt modelId="{1F623F79-E6BC-438F-AD6D-A339F9A2F707}" type="pres">
      <dgm:prSet presAssocID="{E597A4A9-DE9F-4D94-B47C-24E3DEEF7CFA}" presName="accentRepeatNode" presStyleLbl="solidAlignAcc1" presStyleIdx="6" presStyleCnt="12"/>
      <dgm:spPr/>
    </dgm:pt>
    <dgm:pt modelId="{A4F49C38-3F10-465C-87FA-15D8DC1C9AA9}" type="pres">
      <dgm:prSet presAssocID="{861D7B4A-89DD-49BD-A3E5-A5A2C23D5696}" presName="image4" presStyleCnt="0"/>
      <dgm:spPr/>
    </dgm:pt>
    <dgm:pt modelId="{63AAE9FB-5A09-4F51-8209-EEB12B81FFE1}" type="pres">
      <dgm:prSet presAssocID="{861D7B4A-89DD-49BD-A3E5-A5A2C23D5696}" presName="imageRepeatNode" presStyleLbl="alignAcc1" presStyleIdx="3" presStyleCnt="6"/>
      <dgm:spPr/>
    </dgm:pt>
    <dgm:pt modelId="{5A01EC6A-0E61-434F-B267-8C41DDA5EA25}" type="pres">
      <dgm:prSet presAssocID="{861D7B4A-89DD-49BD-A3E5-A5A2C23D5696}" presName="imageaccent4" presStyleCnt="0"/>
      <dgm:spPr/>
    </dgm:pt>
    <dgm:pt modelId="{23D34666-D17A-466B-BDF6-09E7A5154C34}" type="pres">
      <dgm:prSet presAssocID="{861D7B4A-89DD-49BD-A3E5-A5A2C23D5696}" presName="accentRepeatNode" presStyleLbl="solidAlignAcc1" presStyleIdx="7" presStyleCnt="12"/>
      <dgm:spPr/>
    </dgm:pt>
    <dgm:pt modelId="{96691B4E-7BFC-477D-AAEF-DF26B53F8DE3}" type="pres">
      <dgm:prSet presAssocID="{309CED2A-244F-4BD5-A158-99FE0D0067D4}" presName="text5" presStyleCnt="0"/>
      <dgm:spPr/>
    </dgm:pt>
    <dgm:pt modelId="{18952551-B05A-4C0E-9EC8-ACE002537851}" type="pres">
      <dgm:prSet presAssocID="{309CED2A-244F-4BD5-A158-99FE0D0067D4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BF1B097B-17B0-4DAA-8BC1-4934CB4DE8CA}" type="pres">
      <dgm:prSet presAssocID="{309CED2A-244F-4BD5-A158-99FE0D0067D4}" presName="textaccent5" presStyleCnt="0"/>
      <dgm:spPr/>
    </dgm:pt>
    <dgm:pt modelId="{43BDD1A2-920E-414D-950C-A2F09C11FB84}" type="pres">
      <dgm:prSet presAssocID="{309CED2A-244F-4BD5-A158-99FE0D0067D4}" presName="accentRepeatNode" presStyleLbl="solidAlignAcc1" presStyleIdx="8" presStyleCnt="12"/>
      <dgm:spPr/>
    </dgm:pt>
    <dgm:pt modelId="{C21B73AE-0B85-4207-993F-45BFC47243E4}" type="pres">
      <dgm:prSet presAssocID="{54C000D6-5389-4512-8384-D02805391EAB}" presName="image5" presStyleCnt="0"/>
      <dgm:spPr/>
    </dgm:pt>
    <dgm:pt modelId="{06A194E7-F6AF-4C42-A3FF-2011CB86F755}" type="pres">
      <dgm:prSet presAssocID="{54C000D6-5389-4512-8384-D02805391EAB}" presName="imageRepeatNode" presStyleLbl="alignAcc1" presStyleIdx="4" presStyleCnt="6"/>
      <dgm:spPr/>
    </dgm:pt>
    <dgm:pt modelId="{2DC5AC9A-DFF0-4EC7-8757-0E747407DE5A}" type="pres">
      <dgm:prSet presAssocID="{54C000D6-5389-4512-8384-D02805391EAB}" presName="imageaccent5" presStyleCnt="0"/>
      <dgm:spPr/>
    </dgm:pt>
    <dgm:pt modelId="{1D93E02F-7476-4B89-920A-D9B645E836B4}" type="pres">
      <dgm:prSet presAssocID="{54C000D6-5389-4512-8384-D02805391EAB}" presName="accentRepeatNode" presStyleLbl="solidAlignAcc1" presStyleIdx="9" presStyleCnt="12"/>
      <dgm:spPr/>
    </dgm:pt>
    <dgm:pt modelId="{13ADC713-8EBF-465E-B44A-33206D3298A2}" type="pres">
      <dgm:prSet presAssocID="{8F641990-6373-4CB8-B575-F75F277B121B}" presName="text6" presStyleCnt="0"/>
      <dgm:spPr/>
    </dgm:pt>
    <dgm:pt modelId="{5B7106EA-6503-4F2D-874D-696EF464493B}" type="pres">
      <dgm:prSet presAssocID="{8F641990-6373-4CB8-B575-F75F277B121B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95F104DE-9410-4FE0-920D-29BCA3672B2F}" type="pres">
      <dgm:prSet presAssocID="{8F641990-6373-4CB8-B575-F75F277B121B}" presName="textaccent6" presStyleCnt="0"/>
      <dgm:spPr/>
    </dgm:pt>
    <dgm:pt modelId="{CE96A948-944F-4976-9424-7096CEAD98F0}" type="pres">
      <dgm:prSet presAssocID="{8F641990-6373-4CB8-B575-F75F277B121B}" presName="accentRepeatNode" presStyleLbl="solidAlignAcc1" presStyleIdx="10" presStyleCnt="12"/>
      <dgm:spPr/>
    </dgm:pt>
    <dgm:pt modelId="{DDEB0F9E-8136-4237-B7F0-F1D7828A8043}" type="pres">
      <dgm:prSet presAssocID="{0C87858F-EBD3-4B6E-BD4E-11875EFCA7F2}" presName="image6" presStyleCnt="0"/>
      <dgm:spPr/>
    </dgm:pt>
    <dgm:pt modelId="{80416C94-FB37-46C0-9729-6E3D30A998E8}" type="pres">
      <dgm:prSet presAssocID="{0C87858F-EBD3-4B6E-BD4E-11875EFCA7F2}" presName="imageRepeatNode" presStyleLbl="alignAcc1" presStyleIdx="5" presStyleCnt="6"/>
      <dgm:spPr/>
    </dgm:pt>
    <dgm:pt modelId="{6CA7B4A6-4FFE-4FBD-A91E-9E367488B65A}" type="pres">
      <dgm:prSet presAssocID="{0C87858F-EBD3-4B6E-BD4E-11875EFCA7F2}" presName="imageaccent6" presStyleCnt="0"/>
      <dgm:spPr/>
    </dgm:pt>
    <dgm:pt modelId="{85B36563-76C4-4C8E-AD9C-31A8F173D15B}" type="pres">
      <dgm:prSet presAssocID="{0C87858F-EBD3-4B6E-BD4E-11875EFCA7F2}" presName="accentRepeatNode" presStyleLbl="solidAlignAcc1" presStyleIdx="11" presStyleCnt="12"/>
      <dgm:spPr/>
    </dgm:pt>
  </dgm:ptLst>
  <dgm:cxnLst>
    <dgm:cxn modelId="{82C60002-08A5-4B94-9A73-C4D4EA54B391}" type="presOf" srcId="{6669CF74-B972-4612-850A-C55C227EE4BE}" destId="{BFB7258C-E219-46F9-8F25-DDF887AB26E6}" srcOrd="0" destOrd="0" presId="urn:microsoft.com/office/officeart/2008/layout/HexagonCluster"/>
    <dgm:cxn modelId="{58122505-0887-45F4-A759-6BC583FC9CD7}" srcId="{6669CF74-B972-4612-850A-C55C227EE4BE}" destId="{F7E934F9-4B1C-4690-917E-0935D83B2DD3}" srcOrd="2" destOrd="0" parTransId="{28B4A2C5-A827-444F-916F-AFB87CECC018}" sibTransId="{CA6CE098-202A-4A05-8304-2F704AB00B38}"/>
    <dgm:cxn modelId="{5A0FC70C-DD07-4764-ADE6-A1900A13CF0D}" type="presOf" srcId="{0C87858F-EBD3-4B6E-BD4E-11875EFCA7F2}" destId="{80416C94-FB37-46C0-9729-6E3D30A998E8}" srcOrd="0" destOrd="0" presId="urn:microsoft.com/office/officeart/2008/layout/HexagonCluster"/>
    <dgm:cxn modelId="{7D7DF01F-CFA0-4C9A-B393-A8698B50604B}" type="presOf" srcId="{C2546E8F-B521-42C2-8B42-0BCFD7DAAB98}" destId="{90E8E5DA-676E-48B0-A339-00B8BA9A6527}" srcOrd="0" destOrd="0" presId="urn:microsoft.com/office/officeart/2008/layout/HexagonCluster"/>
    <dgm:cxn modelId="{1F41D034-D564-48AE-A549-A4CB2A04F39D}" type="presOf" srcId="{309CED2A-244F-4BD5-A158-99FE0D0067D4}" destId="{18952551-B05A-4C0E-9EC8-ACE002537851}" srcOrd="0" destOrd="0" presId="urn:microsoft.com/office/officeart/2008/layout/HexagonCluster"/>
    <dgm:cxn modelId="{08EC9436-69EC-4D99-86D1-3CC117270EA2}" type="presOf" srcId="{861D7B4A-89DD-49BD-A3E5-A5A2C23D5696}" destId="{63AAE9FB-5A09-4F51-8209-EEB12B81FFE1}" srcOrd="0" destOrd="0" presId="urn:microsoft.com/office/officeart/2008/layout/HexagonCluster"/>
    <dgm:cxn modelId="{8E9C3C61-C58E-4CB7-9CBD-7D9E49FE2336}" srcId="{6669CF74-B972-4612-850A-C55C227EE4BE}" destId="{309CED2A-244F-4BD5-A158-99FE0D0067D4}" srcOrd="4" destOrd="0" parTransId="{1EF81723-4FDE-43B0-A4A6-E2A592440E90}" sibTransId="{54C000D6-5389-4512-8384-D02805391EAB}"/>
    <dgm:cxn modelId="{4ECF1347-132F-4ECD-AC42-353165836D28}" type="presOf" srcId="{E597A4A9-DE9F-4D94-B47C-24E3DEEF7CFA}" destId="{C49DAE58-DA11-40F7-9AF6-0811C23229C3}" srcOrd="0" destOrd="0" presId="urn:microsoft.com/office/officeart/2008/layout/HexagonCluster"/>
    <dgm:cxn modelId="{DBFC6D6C-ED0E-43B5-8217-B53BD48E4E98}" type="presOf" srcId="{CA6CE098-202A-4A05-8304-2F704AB00B38}" destId="{95C74F49-E361-4825-ABAA-54597AA73AD7}" srcOrd="0" destOrd="0" presId="urn:microsoft.com/office/officeart/2008/layout/HexagonCluster"/>
    <dgm:cxn modelId="{D8E4666E-740A-4A63-B2EE-8E48BF8A5704}" type="presOf" srcId="{F7E934F9-4B1C-4690-917E-0935D83B2DD3}" destId="{E59763D1-2DFC-4B8A-BA1A-59484CDBFCB8}" srcOrd="0" destOrd="0" presId="urn:microsoft.com/office/officeart/2008/layout/HexagonCluster"/>
    <dgm:cxn modelId="{B4D2D986-96C4-4494-8A5B-6D655A9A4B17}" type="presOf" srcId="{4D69DDCC-6BB0-4575-94AC-F1D3CF4C8722}" destId="{0523608C-800B-4B3B-8AE8-04B671280149}" srcOrd="0" destOrd="0" presId="urn:microsoft.com/office/officeart/2008/layout/HexagonCluster"/>
    <dgm:cxn modelId="{BB3FDE93-BBEB-41E1-A528-608536774BB8}" srcId="{6669CF74-B972-4612-850A-C55C227EE4BE}" destId="{13C1BF6A-7755-467C-A5EB-13FF967C6D3F}" srcOrd="1" destOrd="0" parTransId="{862D2700-3686-455B-A264-70D4E663F676}" sibTransId="{4D69DDCC-6BB0-4575-94AC-F1D3CF4C8722}"/>
    <dgm:cxn modelId="{9C8BF7A2-60F4-4906-A1E4-F981D854E092}" type="presOf" srcId="{8F641990-6373-4CB8-B575-F75F277B121B}" destId="{5B7106EA-6503-4F2D-874D-696EF464493B}" srcOrd="0" destOrd="0" presId="urn:microsoft.com/office/officeart/2008/layout/HexagonCluster"/>
    <dgm:cxn modelId="{EE24D9B7-CCBA-4C2F-B6C6-C7A7D67C1974}" srcId="{6669CF74-B972-4612-850A-C55C227EE4BE}" destId="{8F641990-6373-4CB8-B575-F75F277B121B}" srcOrd="5" destOrd="0" parTransId="{607585DF-DF03-42A6-ADD7-EBB23C34197A}" sibTransId="{0C87858F-EBD3-4B6E-BD4E-11875EFCA7F2}"/>
    <dgm:cxn modelId="{56B44DB9-F72D-4C42-AABF-77DAD63B1FA2}" type="presOf" srcId="{54C000D6-5389-4512-8384-D02805391EAB}" destId="{06A194E7-F6AF-4C42-A3FF-2011CB86F755}" srcOrd="0" destOrd="0" presId="urn:microsoft.com/office/officeart/2008/layout/HexagonCluster"/>
    <dgm:cxn modelId="{518A44C8-0CBC-4957-BACF-0E0FF06D5221}" srcId="{6669CF74-B972-4612-850A-C55C227EE4BE}" destId="{E597A4A9-DE9F-4D94-B47C-24E3DEEF7CFA}" srcOrd="3" destOrd="0" parTransId="{7510D39C-792A-4DAD-A58A-4C2B0908BC19}" sibTransId="{861D7B4A-89DD-49BD-A3E5-A5A2C23D5696}"/>
    <dgm:cxn modelId="{BB0490D2-4EB0-4B86-9CC7-503C8C440A84}" srcId="{6669CF74-B972-4612-850A-C55C227EE4BE}" destId="{C2546E8F-B521-42C2-8B42-0BCFD7DAAB98}" srcOrd="0" destOrd="0" parTransId="{49844A91-0BCC-465C-8304-3EC68C526C88}" sibTransId="{6FE2D997-B969-47F9-8A09-BACE17BC3059}"/>
    <dgm:cxn modelId="{081951D4-A2D5-40E9-A3ED-E5797C4F2B7E}" type="presOf" srcId="{13C1BF6A-7755-467C-A5EB-13FF967C6D3F}" destId="{2DF83B42-7E89-4F52-AA1D-CEA06193A575}" srcOrd="0" destOrd="0" presId="urn:microsoft.com/office/officeart/2008/layout/HexagonCluster"/>
    <dgm:cxn modelId="{F741BAF0-B1E8-4520-98F9-97708893F8CA}" type="presOf" srcId="{6FE2D997-B969-47F9-8A09-BACE17BC3059}" destId="{B5C29003-D800-437F-B19A-C5F86BD1B699}" srcOrd="0" destOrd="0" presId="urn:microsoft.com/office/officeart/2008/layout/HexagonCluster"/>
    <dgm:cxn modelId="{278A2E41-5799-46FE-9FE9-5A5EBDD43A08}" type="presParOf" srcId="{BFB7258C-E219-46F9-8F25-DDF887AB26E6}" destId="{F15167C3-56D7-4CE7-A126-67E9BEA2C873}" srcOrd="0" destOrd="0" presId="urn:microsoft.com/office/officeart/2008/layout/HexagonCluster"/>
    <dgm:cxn modelId="{936D1598-5FF4-4A94-BE3B-721E4FD0BC60}" type="presParOf" srcId="{F15167C3-56D7-4CE7-A126-67E9BEA2C873}" destId="{90E8E5DA-676E-48B0-A339-00B8BA9A6527}" srcOrd="0" destOrd="0" presId="urn:microsoft.com/office/officeart/2008/layout/HexagonCluster"/>
    <dgm:cxn modelId="{F5BC2929-EA2E-49A3-8F41-56869062EE52}" type="presParOf" srcId="{BFB7258C-E219-46F9-8F25-DDF887AB26E6}" destId="{5497D1AC-4397-49B3-A4CA-A8E37A233E51}" srcOrd="1" destOrd="0" presId="urn:microsoft.com/office/officeart/2008/layout/HexagonCluster"/>
    <dgm:cxn modelId="{E06EB4B1-5428-4F05-882D-16C6BC344E6E}" type="presParOf" srcId="{5497D1AC-4397-49B3-A4CA-A8E37A233E51}" destId="{68EC78AE-753E-49EE-8909-9CBFE991E4D5}" srcOrd="0" destOrd="0" presId="urn:microsoft.com/office/officeart/2008/layout/HexagonCluster"/>
    <dgm:cxn modelId="{94020F2B-712B-4DCC-9A48-96FB60B55AED}" type="presParOf" srcId="{BFB7258C-E219-46F9-8F25-DDF887AB26E6}" destId="{E810FC72-3063-44FF-A73B-C7A8FCCC6793}" srcOrd="2" destOrd="0" presId="urn:microsoft.com/office/officeart/2008/layout/HexagonCluster"/>
    <dgm:cxn modelId="{8886CFC5-8496-4F8E-81E4-C66D3469426C}" type="presParOf" srcId="{E810FC72-3063-44FF-A73B-C7A8FCCC6793}" destId="{B5C29003-D800-437F-B19A-C5F86BD1B699}" srcOrd="0" destOrd="0" presId="urn:microsoft.com/office/officeart/2008/layout/HexagonCluster"/>
    <dgm:cxn modelId="{BB7607F1-529C-4115-BC64-3D1347030210}" type="presParOf" srcId="{BFB7258C-E219-46F9-8F25-DDF887AB26E6}" destId="{B5291C29-4731-4D57-BFA7-DE511B380D72}" srcOrd="3" destOrd="0" presId="urn:microsoft.com/office/officeart/2008/layout/HexagonCluster"/>
    <dgm:cxn modelId="{671762C7-E77E-4E33-A4BA-0458F18B42E4}" type="presParOf" srcId="{B5291C29-4731-4D57-BFA7-DE511B380D72}" destId="{1ED6DE05-6812-46F5-8900-AEB55DF200B4}" srcOrd="0" destOrd="0" presId="urn:microsoft.com/office/officeart/2008/layout/HexagonCluster"/>
    <dgm:cxn modelId="{5C4DDC7B-929D-4F7B-94A8-BFC8F0D46F8A}" type="presParOf" srcId="{BFB7258C-E219-46F9-8F25-DDF887AB26E6}" destId="{1185F160-CF46-400E-9A13-4FA90A77E00C}" srcOrd="4" destOrd="0" presId="urn:microsoft.com/office/officeart/2008/layout/HexagonCluster"/>
    <dgm:cxn modelId="{5F37187E-12D8-4F65-8AF8-1BA5B22BB125}" type="presParOf" srcId="{1185F160-CF46-400E-9A13-4FA90A77E00C}" destId="{2DF83B42-7E89-4F52-AA1D-CEA06193A575}" srcOrd="0" destOrd="0" presId="urn:microsoft.com/office/officeart/2008/layout/HexagonCluster"/>
    <dgm:cxn modelId="{F8201381-AAC3-41E0-8C8E-DDAA2013DB8E}" type="presParOf" srcId="{BFB7258C-E219-46F9-8F25-DDF887AB26E6}" destId="{5CCCC5C1-2D92-4CB3-AA0F-70A7339DD7D6}" srcOrd="5" destOrd="0" presId="urn:microsoft.com/office/officeart/2008/layout/HexagonCluster"/>
    <dgm:cxn modelId="{A714E16F-E602-4F9B-A401-15F6ECD49ADD}" type="presParOf" srcId="{5CCCC5C1-2D92-4CB3-AA0F-70A7339DD7D6}" destId="{794F881B-03F4-4354-AA3C-265493C159B1}" srcOrd="0" destOrd="0" presId="urn:microsoft.com/office/officeart/2008/layout/HexagonCluster"/>
    <dgm:cxn modelId="{E6995BCA-E824-4D11-B02B-956B3BA5DB9C}" type="presParOf" srcId="{BFB7258C-E219-46F9-8F25-DDF887AB26E6}" destId="{0B0BEB4A-343A-4D9E-9DDB-66CFC888433F}" srcOrd="6" destOrd="0" presId="urn:microsoft.com/office/officeart/2008/layout/HexagonCluster"/>
    <dgm:cxn modelId="{5A489D08-48DF-419D-B58A-D082926676B0}" type="presParOf" srcId="{0B0BEB4A-343A-4D9E-9DDB-66CFC888433F}" destId="{0523608C-800B-4B3B-8AE8-04B671280149}" srcOrd="0" destOrd="0" presId="urn:microsoft.com/office/officeart/2008/layout/HexagonCluster"/>
    <dgm:cxn modelId="{E08E9DEA-F4F3-456C-8F94-9A4CA9D1D71F}" type="presParOf" srcId="{BFB7258C-E219-46F9-8F25-DDF887AB26E6}" destId="{1E11B5FC-98CF-40F1-8BA7-7EB93097422B}" srcOrd="7" destOrd="0" presId="urn:microsoft.com/office/officeart/2008/layout/HexagonCluster"/>
    <dgm:cxn modelId="{02ACB4B9-4F48-46D7-9586-3D80F045BA20}" type="presParOf" srcId="{1E11B5FC-98CF-40F1-8BA7-7EB93097422B}" destId="{20FD0E8E-F3D6-4DE1-BCEF-81F358D9FF25}" srcOrd="0" destOrd="0" presId="urn:microsoft.com/office/officeart/2008/layout/HexagonCluster"/>
    <dgm:cxn modelId="{453D1080-9EA2-4CFC-9338-8C6F83067542}" type="presParOf" srcId="{BFB7258C-E219-46F9-8F25-DDF887AB26E6}" destId="{4DF7DBAC-8135-42D3-82F9-54E1D583B969}" srcOrd="8" destOrd="0" presId="urn:microsoft.com/office/officeart/2008/layout/HexagonCluster"/>
    <dgm:cxn modelId="{D22EC74A-3476-428E-932F-A7215601D3B7}" type="presParOf" srcId="{4DF7DBAC-8135-42D3-82F9-54E1D583B969}" destId="{E59763D1-2DFC-4B8A-BA1A-59484CDBFCB8}" srcOrd="0" destOrd="0" presId="urn:microsoft.com/office/officeart/2008/layout/HexagonCluster"/>
    <dgm:cxn modelId="{D608A261-DE36-4CAF-BE26-B6228F92E72D}" type="presParOf" srcId="{BFB7258C-E219-46F9-8F25-DDF887AB26E6}" destId="{74D6D492-A43B-4A57-8E6F-50BD8D6B8CA7}" srcOrd="9" destOrd="0" presId="urn:microsoft.com/office/officeart/2008/layout/HexagonCluster"/>
    <dgm:cxn modelId="{7737B012-C8D9-4FFE-96BF-8754DDD3F7C8}" type="presParOf" srcId="{74D6D492-A43B-4A57-8E6F-50BD8D6B8CA7}" destId="{BB7A0C3A-3772-463E-B5D7-B530C69A3C8D}" srcOrd="0" destOrd="0" presId="urn:microsoft.com/office/officeart/2008/layout/HexagonCluster"/>
    <dgm:cxn modelId="{E504E92C-4782-4323-838D-428A657D62E2}" type="presParOf" srcId="{BFB7258C-E219-46F9-8F25-DDF887AB26E6}" destId="{1C743D96-1F95-46A9-A0A7-A97ED611E318}" srcOrd="10" destOrd="0" presId="urn:microsoft.com/office/officeart/2008/layout/HexagonCluster"/>
    <dgm:cxn modelId="{605B1612-A2C7-450D-908F-E2A143401EBD}" type="presParOf" srcId="{1C743D96-1F95-46A9-A0A7-A97ED611E318}" destId="{95C74F49-E361-4825-ABAA-54597AA73AD7}" srcOrd="0" destOrd="0" presId="urn:microsoft.com/office/officeart/2008/layout/HexagonCluster"/>
    <dgm:cxn modelId="{AA72345F-0618-415E-A40F-3CEAB99E5689}" type="presParOf" srcId="{BFB7258C-E219-46F9-8F25-DDF887AB26E6}" destId="{D5EFB333-2C7E-45D9-9320-8F2596F78B78}" srcOrd="11" destOrd="0" presId="urn:microsoft.com/office/officeart/2008/layout/HexagonCluster"/>
    <dgm:cxn modelId="{6A4F93A0-3B3A-4461-9652-80C20BD00F48}" type="presParOf" srcId="{D5EFB333-2C7E-45D9-9320-8F2596F78B78}" destId="{0CDA9FB1-3079-4858-B7CB-38208C3CC595}" srcOrd="0" destOrd="0" presId="urn:microsoft.com/office/officeart/2008/layout/HexagonCluster"/>
    <dgm:cxn modelId="{E324D95A-A16D-46E5-935E-FA4E9EB38DDF}" type="presParOf" srcId="{BFB7258C-E219-46F9-8F25-DDF887AB26E6}" destId="{503885D5-3CB3-4E8A-AAD2-AF25082B0934}" srcOrd="12" destOrd="0" presId="urn:microsoft.com/office/officeart/2008/layout/HexagonCluster"/>
    <dgm:cxn modelId="{B0DF741B-3A20-4676-9438-DEFA407762FB}" type="presParOf" srcId="{503885D5-3CB3-4E8A-AAD2-AF25082B0934}" destId="{C49DAE58-DA11-40F7-9AF6-0811C23229C3}" srcOrd="0" destOrd="0" presId="urn:microsoft.com/office/officeart/2008/layout/HexagonCluster"/>
    <dgm:cxn modelId="{927BBEE2-4C51-4483-98B3-07C493850123}" type="presParOf" srcId="{BFB7258C-E219-46F9-8F25-DDF887AB26E6}" destId="{EB60043B-8178-40A5-80A7-9EA06E5A9EB3}" srcOrd="13" destOrd="0" presId="urn:microsoft.com/office/officeart/2008/layout/HexagonCluster"/>
    <dgm:cxn modelId="{C65660AD-A107-435F-AA6C-35CAEF19B964}" type="presParOf" srcId="{EB60043B-8178-40A5-80A7-9EA06E5A9EB3}" destId="{1F623F79-E6BC-438F-AD6D-A339F9A2F707}" srcOrd="0" destOrd="0" presId="urn:microsoft.com/office/officeart/2008/layout/HexagonCluster"/>
    <dgm:cxn modelId="{27CAD633-4554-4E3A-B831-CE04FAA48A62}" type="presParOf" srcId="{BFB7258C-E219-46F9-8F25-DDF887AB26E6}" destId="{A4F49C38-3F10-465C-87FA-15D8DC1C9AA9}" srcOrd="14" destOrd="0" presId="urn:microsoft.com/office/officeart/2008/layout/HexagonCluster"/>
    <dgm:cxn modelId="{4D946A1D-FE5D-45FD-A879-52B292A63A74}" type="presParOf" srcId="{A4F49C38-3F10-465C-87FA-15D8DC1C9AA9}" destId="{63AAE9FB-5A09-4F51-8209-EEB12B81FFE1}" srcOrd="0" destOrd="0" presId="urn:microsoft.com/office/officeart/2008/layout/HexagonCluster"/>
    <dgm:cxn modelId="{1BD9215F-E6F8-4D1D-9782-BDD10F5A3BB2}" type="presParOf" srcId="{BFB7258C-E219-46F9-8F25-DDF887AB26E6}" destId="{5A01EC6A-0E61-434F-B267-8C41DDA5EA25}" srcOrd="15" destOrd="0" presId="urn:microsoft.com/office/officeart/2008/layout/HexagonCluster"/>
    <dgm:cxn modelId="{62B82845-B6C6-4E6F-9A48-6496DDA962BD}" type="presParOf" srcId="{5A01EC6A-0E61-434F-B267-8C41DDA5EA25}" destId="{23D34666-D17A-466B-BDF6-09E7A5154C34}" srcOrd="0" destOrd="0" presId="urn:microsoft.com/office/officeart/2008/layout/HexagonCluster"/>
    <dgm:cxn modelId="{DA163C6C-ACFB-4CE7-8635-8D57945C48A6}" type="presParOf" srcId="{BFB7258C-E219-46F9-8F25-DDF887AB26E6}" destId="{96691B4E-7BFC-477D-AAEF-DF26B53F8DE3}" srcOrd="16" destOrd="0" presId="urn:microsoft.com/office/officeart/2008/layout/HexagonCluster"/>
    <dgm:cxn modelId="{F832D26A-83FD-45D8-B84F-6522BE910CE5}" type="presParOf" srcId="{96691B4E-7BFC-477D-AAEF-DF26B53F8DE3}" destId="{18952551-B05A-4C0E-9EC8-ACE002537851}" srcOrd="0" destOrd="0" presId="urn:microsoft.com/office/officeart/2008/layout/HexagonCluster"/>
    <dgm:cxn modelId="{B6CCC6E0-E4CF-4ADD-989E-B8DD8AE1E3F1}" type="presParOf" srcId="{BFB7258C-E219-46F9-8F25-DDF887AB26E6}" destId="{BF1B097B-17B0-4DAA-8BC1-4934CB4DE8CA}" srcOrd="17" destOrd="0" presId="urn:microsoft.com/office/officeart/2008/layout/HexagonCluster"/>
    <dgm:cxn modelId="{681F0F1E-9FF8-4688-918A-2C94507075CE}" type="presParOf" srcId="{BF1B097B-17B0-4DAA-8BC1-4934CB4DE8CA}" destId="{43BDD1A2-920E-414D-950C-A2F09C11FB84}" srcOrd="0" destOrd="0" presId="urn:microsoft.com/office/officeart/2008/layout/HexagonCluster"/>
    <dgm:cxn modelId="{AADD712D-90CC-47E7-8480-7181BFBC3F68}" type="presParOf" srcId="{BFB7258C-E219-46F9-8F25-DDF887AB26E6}" destId="{C21B73AE-0B85-4207-993F-45BFC47243E4}" srcOrd="18" destOrd="0" presId="urn:microsoft.com/office/officeart/2008/layout/HexagonCluster"/>
    <dgm:cxn modelId="{393EAC54-9745-4C3F-926F-996971D210AA}" type="presParOf" srcId="{C21B73AE-0B85-4207-993F-45BFC47243E4}" destId="{06A194E7-F6AF-4C42-A3FF-2011CB86F755}" srcOrd="0" destOrd="0" presId="urn:microsoft.com/office/officeart/2008/layout/HexagonCluster"/>
    <dgm:cxn modelId="{F9F973E0-FDAB-423E-98B0-F5B5464D51EB}" type="presParOf" srcId="{BFB7258C-E219-46F9-8F25-DDF887AB26E6}" destId="{2DC5AC9A-DFF0-4EC7-8757-0E747407DE5A}" srcOrd="19" destOrd="0" presId="urn:microsoft.com/office/officeart/2008/layout/HexagonCluster"/>
    <dgm:cxn modelId="{937DB3BC-49E0-4F17-80C9-2D105912BF8E}" type="presParOf" srcId="{2DC5AC9A-DFF0-4EC7-8757-0E747407DE5A}" destId="{1D93E02F-7476-4B89-920A-D9B645E836B4}" srcOrd="0" destOrd="0" presId="urn:microsoft.com/office/officeart/2008/layout/HexagonCluster"/>
    <dgm:cxn modelId="{1B60923F-EE03-424B-A494-EB3399A5C5F5}" type="presParOf" srcId="{BFB7258C-E219-46F9-8F25-DDF887AB26E6}" destId="{13ADC713-8EBF-465E-B44A-33206D3298A2}" srcOrd="20" destOrd="0" presId="urn:microsoft.com/office/officeart/2008/layout/HexagonCluster"/>
    <dgm:cxn modelId="{73C12551-79EA-4D99-9317-CCEBFC94571E}" type="presParOf" srcId="{13ADC713-8EBF-465E-B44A-33206D3298A2}" destId="{5B7106EA-6503-4F2D-874D-696EF464493B}" srcOrd="0" destOrd="0" presId="urn:microsoft.com/office/officeart/2008/layout/HexagonCluster"/>
    <dgm:cxn modelId="{C16E64BC-278B-48A3-9EDE-FE5F4D7FC3F2}" type="presParOf" srcId="{BFB7258C-E219-46F9-8F25-DDF887AB26E6}" destId="{95F104DE-9410-4FE0-920D-29BCA3672B2F}" srcOrd="21" destOrd="0" presId="urn:microsoft.com/office/officeart/2008/layout/HexagonCluster"/>
    <dgm:cxn modelId="{0033871C-5081-48EB-8D19-AAD16C452FAA}" type="presParOf" srcId="{95F104DE-9410-4FE0-920D-29BCA3672B2F}" destId="{CE96A948-944F-4976-9424-7096CEAD98F0}" srcOrd="0" destOrd="0" presId="urn:microsoft.com/office/officeart/2008/layout/HexagonCluster"/>
    <dgm:cxn modelId="{EE192B3D-EEF8-465A-A1AD-813FC3938625}" type="presParOf" srcId="{BFB7258C-E219-46F9-8F25-DDF887AB26E6}" destId="{DDEB0F9E-8136-4237-B7F0-F1D7828A8043}" srcOrd="22" destOrd="0" presId="urn:microsoft.com/office/officeart/2008/layout/HexagonCluster"/>
    <dgm:cxn modelId="{13B3C3E7-8765-4AE5-8B47-7F06937BC613}" type="presParOf" srcId="{DDEB0F9E-8136-4237-B7F0-F1D7828A8043}" destId="{80416C94-FB37-46C0-9729-6E3D30A998E8}" srcOrd="0" destOrd="0" presId="urn:microsoft.com/office/officeart/2008/layout/HexagonCluster"/>
    <dgm:cxn modelId="{D294611C-9551-4610-8229-D098F60AF2CE}" type="presParOf" srcId="{BFB7258C-E219-46F9-8F25-DDF887AB26E6}" destId="{6CA7B4A6-4FFE-4FBD-A91E-9E367488B65A}" srcOrd="23" destOrd="0" presId="urn:microsoft.com/office/officeart/2008/layout/HexagonCluster"/>
    <dgm:cxn modelId="{D882D6C7-1387-4992-86CC-603B79F77824}" type="presParOf" srcId="{6CA7B4A6-4FFE-4FBD-A91E-9E367488B65A}" destId="{85B36563-76C4-4C8E-AD9C-31A8F173D15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379F79-81CB-4CB4-B90F-27A85F67333D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8A60B934-3364-497A-8C48-F446FBC41D7B}">
      <dgm:prSet phldrT="[Tekst]"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nb-NO" sz="1600" dirty="0">
              <a:latin typeface="+mj-lt"/>
            </a:rPr>
            <a:t>Avfallsreduksjon</a:t>
          </a:r>
        </a:p>
      </dgm:t>
    </dgm:pt>
    <dgm:pt modelId="{0554EC88-6FE8-452D-A036-B46A3E8874E7}" type="parTrans" cxnId="{F09B4363-24DD-4CB9-A9DE-CA603B6AE60F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B9E3CC3E-5C35-4070-915D-565E5545DD84}" type="sibTrans" cxnId="{F09B4363-24DD-4CB9-A9DE-CA603B6AE60F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5CB4B914-200C-4851-BC4D-C17A83360619}">
      <dgm:prSet phldrT="[Tekst]" custT="1"/>
      <dgm:spPr>
        <a:noFill/>
        <a:ln w="28575"/>
      </dgm:spPr>
      <dgm:t>
        <a:bodyPr/>
        <a:lstStyle/>
        <a:p>
          <a:r>
            <a:rPr lang="nb-NO" sz="1600" dirty="0">
              <a:latin typeface="+mj-lt"/>
            </a:rPr>
            <a:t>Energi-utnyttelse</a:t>
          </a:r>
        </a:p>
      </dgm:t>
    </dgm:pt>
    <dgm:pt modelId="{92E31D7E-7A0B-410C-867C-281D1E8DD5F6}" type="parTrans" cxnId="{270E6EC6-E701-4C7A-A669-DE946CBBE157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0D6912B7-112E-436C-B458-4D5DB0DE8AB2}" type="sibTrans" cxnId="{270E6EC6-E701-4C7A-A669-DE946CBBE157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7B1F2F0A-60CE-49D6-8E7F-AE2F1526A96E}">
      <dgm:prSet phldrT="[Tekst]" custT="1"/>
      <dgm:spPr>
        <a:noFill/>
        <a:ln w="28575"/>
      </dgm:spPr>
      <dgm:t>
        <a:bodyPr/>
        <a:lstStyle/>
        <a:p>
          <a:r>
            <a:rPr lang="nb-NO" sz="1600" dirty="0">
              <a:latin typeface="+mj-lt"/>
            </a:rPr>
            <a:t>Deponi</a:t>
          </a:r>
        </a:p>
        <a:p>
          <a:endParaRPr lang="nb-NO" sz="1600" dirty="0">
            <a:latin typeface="+mj-lt"/>
          </a:endParaRPr>
        </a:p>
        <a:p>
          <a:endParaRPr lang="nb-NO" sz="1600" dirty="0">
            <a:latin typeface="+mj-lt"/>
          </a:endParaRPr>
        </a:p>
      </dgm:t>
    </dgm:pt>
    <dgm:pt modelId="{4FE37654-FCCE-4CD8-8354-B59ACF6E0A98}" type="parTrans" cxnId="{4B04C787-B432-4C41-A7FF-3E23966054BE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6ACE8126-64FB-4866-B21C-4D606DE46AD9}" type="sibTrans" cxnId="{4B04C787-B432-4C41-A7FF-3E23966054BE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402FF02F-E3B7-45D4-996D-8ACE3A804DC9}">
      <dgm:prSet custT="1"/>
      <dgm:spPr>
        <a:noFill/>
        <a:ln w="28575"/>
      </dgm:spPr>
      <dgm:t>
        <a:bodyPr/>
        <a:lstStyle/>
        <a:p>
          <a:r>
            <a:rPr lang="nb-NO" sz="1600" dirty="0">
              <a:latin typeface="+mj-lt"/>
            </a:rPr>
            <a:t>Ombruk</a:t>
          </a:r>
        </a:p>
      </dgm:t>
    </dgm:pt>
    <dgm:pt modelId="{854992CD-745C-4658-8599-2E5CBAE7BAD7}" type="parTrans" cxnId="{DBF72C5F-152B-4253-9CD6-9A2AE4C0A390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F9CABA50-995A-4971-8919-E94DD8440457}" type="sibTrans" cxnId="{DBF72C5F-152B-4253-9CD6-9A2AE4C0A390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868C5B5F-DB66-4819-8CC4-AFD91D7B2A51}">
      <dgm:prSet custT="1"/>
      <dgm:spPr>
        <a:noFill/>
        <a:ln w="28575"/>
      </dgm:spPr>
      <dgm:t>
        <a:bodyPr/>
        <a:lstStyle/>
        <a:p>
          <a:r>
            <a:rPr lang="nb-NO" sz="1600" dirty="0">
              <a:latin typeface="+mj-lt"/>
            </a:rPr>
            <a:t>Materialgjenvinning</a:t>
          </a:r>
        </a:p>
      </dgm:t>
    </dgm:pt>
    <dgm:pt modelId="{04E282E0-AD17-40BC-9D89-85C60C77EB74}" type="parTrans" cxnId="{2A07428D-7E5D-4E74-99E8-7C41C10A8733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DABE7B5F-5579-4A76-931A-8ABD4AEDD6A0}" type="sibTrans" cxnId="{2A07428D-7E5D-4E74-99E8-7C41C10A8733}">
      <dgm:prSet/>
      <dgm:spPr/>
      <dgm:t>
        <a:bodyPr/>
        <a:lstStyle/>
        <a:p>
          <a:endParaRPr lang="nb-NO" sz="1600">
            <a:latin typeface="+mj-lt"/>
          </a:endParaRPr>
        </a:p>
      </dgm:t>
    </dgm:pt>
    <dgm:pt modelId="{B41D492E-26C0-4932-B9F3-A16EDED13D8B}" type="pres">
      <dgm:prSet presAssocID="{11379F79-81CB-4CB4-B90F-27A85F67333D}" presName="Name0" presStyleCnt="0">
        <dgm:presLayoutVars>
          <dgm:dir/>
          <dgm:animLvl val="lvl"/>
          <dgm:resizeHandles val="exact"/>
        </dgm:presLayoutVars>
      </dgm:prSet>
      <dgm:spPr/>
    </dgm:pt>
    <dgm:pt modelId="{8138BD7B-B117-467E-801F-BAFE11F4FBEB}" type="pres">
      <dgm:prSet presAssocID="{8A60B934-3364-497A-8C48-F446FBC41D7B}" presName="Name8" presStyleCnt="0"/>
      <dgm:spPr/>
    </dgm:pt>
    <dgm:pt modelId="{390BD288-4A6C-4473-9336-5BCB3535DA47}" type="pres">
      <dgm:prSet presAssocID="{8A60B934-3364-497A-8C48-F446FBC41D7B}" presName="level" presStyleLbl="node1" presStyleIdx="0" presStyleCnt="5">
        <dgm:presLayoutVars>
          <dgm:chMax val="1"/>
          <dgm:bulletEnabled val="1"/>
        </dgm:presLayoutVars>
      </dgm:prSet>
      <dgm:spPr/>
    </dgm:pt>
    <dgm:pt modelId="{73019BB3-2405-4F0A-9F93-EF171A033BCD}" type="pres">
      <dgm:prSet presAssocID="{8A60B934-3364-497A-8C48-F446FBC41D7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BE8B66E-F980-425B-8BB1-5812612BAA2B}" type="pres">
      <dgm:prSet presAssocID="{402FF02F-E3B7-45D4-996D-8ACE3A804DC9}" presName="Name8" presStyleCnt="0"/>
      <dgm:spPr/>
    </dgm:pt>
    <dgm:pt modelId="{6C60F5AF-31B3-44C2-93B0-D033D7BF07EC}" type="pres">
      <dgm:prSet presAssocID="{402FF02F-E3B7-45D4-996D-8ACE3A804DC9}" presName="level" presStyleLbl="node1" presStyleIdx="1" presStyleCnt="5">
        <dgm:presLayoutVars>
          <dgm:chMax val="1"/>
          <dgm:bulletEnabled val="1"/>
        </dgm:presLayoutVars>
      </dgm:prSet>
      <dgm:spPr/>
    </dgm:pt>
    <dgm:pt modelId="{1FE4DA4A-C4AB-4339-8BD3-B5C7F3BFE7F0}" type="pres">
      <dgm:prSet presAssocID="{402FF02F-E3B7-45D4-996D-8ACE3A804DC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BFBC390-2034-4E22-A88D-9FF831F302DF}" type="pres">
      <dgm:prSet presAssocID="{868C5B5F-DB66-4819-8CC4-AFD91D7B2A51}" presName="Name8" presStyleCnt="0"/>
      <dgm:spPr/>
    </dgm:pt>
    <dgm:pt modelId="{266804CF-3AAC-43F4-9944-9ADACF718496}" type="pres">
      <dgm:prSet presAssocID="{868C5B5F-DB66-4819-8CC4-AFD91D7B2A51}" presName="level" presStyleLbl="node1" presStyleIdx="2" presStyleCnt="5">
        <dgm:presLayoutVars>
          <dgm:chMax val="1"/>
          <dgm:bulletEnabled val="1"/>
        </dgm:presLayoutVars>
      </dgm:prSet>
      <dgm:spPr/>
    </dgm:pt>
    <dgm:pt modelId="{BB1A64FD-6323-4CD5-A36D-774A1E77D0F3}" type="pres">
      <dgm:prSet presAssocID="{868C5B5F-DB66-4819-8CC4-AFD91D7B2A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957789-3FEB-40E8-94F2-8037306AEBEC}" type="pres">
      <dgm:prSet presAssocID="{5CB4B914-200C-4851-BC4D-C17A83360619}" presName="Name8" presStyleCnt="0"/>
      <dgm:spPr/>
    </dgm:pt>
    <dgm:pt modelId="{88E81D01-DE08-4CEC-8083-D5DEC492A9E0}" type="pres">
      <dgm:prSet presAssocID="{5CB4B914-200C-4851-BC4D-C17A83360619}" presName="level" presStyleLbl="node1" presStyleIdx="3" presStyleCnt="5">
        <dgm:presLayoutVars>
          <dgm:chMax val="1"/>
          <dgm:bulletEnabled val="1"/>
        </dgm:presLayoutVars>
      </dgm:prSet>
      <dgm:spPr/>
    </dgm:pt>
    <dgm:pt modelId="{2BE446F9-3CDC-40EC-8556-A4304396BEE3}" type="pres">
      <dgm:prSet presAssocID="{5CB4B914-200C-4851-BC4D-C17A8336061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1DBFAE4-7DA4-4685-B9E1-8597A7FCF327}" type="pres">
      <dgm:prSet presAssocID="{7B1F2F0A-60CE-49D6-8E7F-AE2F1526A96E}" presName="Name8" presStyleCnt="0"/>
      <dgm:spPr/>
    </dgm:pt>
    <dgm:pt modelId="{C3142B4F-0DF9-494D-A3DA-335EFEC09C6B}" type="pres">
      <dgm:prSet presAssocID="{7B1F2F0A-60CE-49D6-8E7F-AE2F1526A96E}" presName="level" presStyleLbl="node1" presStyleIdx="4" presStyleCnt="5">
        <dgm:presLayoutVars>
          <dgm:chMax val="1"/>
          <dgm:bulletEnabled val="1"/>
        </dgm:presLayoutVars>
      </dgm:prSet>
      <dgm:spPr/>
    </dgm:pt>
    <dgm:pt modelId="{8F0329DA-FE4B-477B-8763-3388A3C9417A}" type="pres">
      <dgm:prSet presAssocID="{7B1F2F0A-60CE-49D6-8E7F-AE2F1526A96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0A6C606-CBAF-4F70-9500-6DEBEE656CE3}" type="presOf" srcId="{11379F79-81CB-4CB4-B90F-27A85F67333D}" destId="{B41D492E-26C0-4932-B9F3-A16EDED13D8B}" srcOrd="0" destOrd="0" presId="urn:microsoft.com/office/officeart/2005/8/layout/pyramid3"/>
    <dgm:cxn modelId="{DBF72C5F-152B-4253-9CD6-9A2AE4C0A390}" srcId="{11379F79-81CB-4CB4-B90F-27A85F67333D}" destId="{402FF02F-E3B7-45D4-996D-8ACE3A804DC9}" srcOrd="1" destOrd="0" parTransId="{854992CD-745C-4658-8599-2E5CBAE7BAD7}" sibTransId="{F9CABA50-995A-4971-8919-E94DD8440457}"/>
    <dgm:cxn modelId="{F09B4363-24DD-4CB9-A9DE-CA603B6AE60F}" srcId="{11379F79-81CB-4CB4-B90F-27A85F67333D}" destId="{8A60B934-3364-497A-8C48-F446FBC41D7B}" srcOrd="0" destOrd="0" parTransId="{0554EC88-6FE8-452D-A036-B46A3E8874E7}" sibTransId="{B9E3CC3E-5C35-4070-915D-565E5545DD84}"/>
    <dgm:cxn modelId="{F1F8E559-34E1-4C09-8A5F-2C834A06B9CF}" type="presOf" srcId="{5CB4B914-200C-4851-BC4D-C17A83360619}" destId="{2BE446F9-3CDC-40EC-8556-A4304396BEE3}" srcOrd="1" destOrd="0" presId="urn:microsoft.com/office/officeart/2005/8/layout/pyramid3"/>
    <dgm:cxn modelId="{26641E5A-D8E9-4549-B04B-555FC3BBA707}" type="presOf" srcId="{7B1F2F0A-60CE-49D6-8E7F-AE2F1526A96E}" destId="{C3142B4F-0DF9-494D-A3DA-335EFEC09C6B}" srcOrd="0" destOrd="0" presId="urn:microsoft.com/office/officeart/2005/8/layout/pyramid3"/>
    <dgm:cxn modelId="{4B04C787-B432-4C41-A7FF-3E23966054BE}" srcId="{11379F79-81CB-4CB4-B90F-27A85F67333D}" destId="{7B1F2F0A-60CE-49D6-8E7F-AE2F1526A96E}" srcOrd="4" destOrd="0" parTransId="{4FE37654-FCCE-4CD8-8354-B59ACF6E0A98}" sibTransId="{6ACE8126-64FB-4866-B21C-4D606DE46AD9}"/>
    <dgm:cxn modelId="{2A07428D-7E5D-4E74-99E8-7C41C10A8733}" srcId="{11379F79-81CB-4CB4-B90F-27A85F67333D}" destId="{868C5B5F-DB66-4819-8CC4-AFD91D7B2A51}" srcOrd="2" destOrd="0" parTransId="{04E282E0-AD17-40BC-9D89-85C60C77EB74}" sibTransId="{DABE7B5F-5579-4A76-931A-8ABD4AEDD6A0}"/>
    <dgm:cxn modelId="{E5666496-628D-48FE-B68D-F178375C3170}" type="presOf" srcId="{7B1F2F0A-60CE-49D6-8E7F-AE2F1526A96E}" destId="{8F0329DA-FE4B-477B-8763-3388A3C9417A}" srcOrd="1" destOrd="0" presId="urn:microsoft.com/office/officeart/2005/8/layout/pyramid3"/>
    <dgm:cxn modelId="{C2ABD597-623F-486D-90C6-4C4B7D9AD3E9}" type="presOf" srcId="{402FF02F-E3B7-45D4-996D-8ACE3A804DC9}" destId="{1FE4DA4A-C4AB-4339-8BD3-B5C7F3BFE7F0}" srcOrd="1" destOrd="0" presId="urn:microsoft.com/office/officeart/2005/8/layout/pyramid3"/>
    <dgm:cxn modelId="{AE96D798-B801-470C-B5BD-FA81A09FB41C}" type="presOf" srcId="{868C5B5F-DB66-4819-8CC4-AFD91D7B2A51}" destId="{266804CF-3AAC-43F4-9944-9ADACF718496}" srcOrd="0" destOrd="0" presId="urn:microsoft.com/office/officeart/2005/8/layout/pyramid3"/>
    <dgm:cxn modelId="{270E6EC6-E701-4C7A-A669-DE946CBBE157}" srcId="{11379F79-81CB-4CB4-B90F-27A85F67333D}" destId="{5CB4B914-200C-4851-BC4D-C17A83360619}" srcOrd="3" destOrd="0" parTransId="{92E31D7E-7A0B-410C-867C-281D1E8DD5F6}" sibTransId="{0D6912B7-112E-436C-B458-4D5DB0DE8AB2}"/>
    <dgm:cxn modelId="{128301C9-B093-465C-8237-57FC3D1A88FF}" type="presOf" srcId="{8A60B934-3364-497A-8C48-F446FBC41D7B}" destId="{73019BB3-2405-4F0A-9F93-EF171A033BCD}" srcOrd="1" destOrd="0" presId="urn:microsoft.com/office/officeart/2005/8/layout/pyramid3"/>
    <dgm:cxn modelId="{E2A792D4-40D1-4FD6-8D3B-CFB9C86BCE0B}" type="presOf" srcId="{402FF02F-E3B7-45D4-996D-8ACE3A804DC9}" destId="{6C60F5AF-31B3-44C2-93B0-D033D7BF07EC}" srcOrd="0" destOrd="0" presId="urn:microsoft.com/office/officeart/2005/8/layout/pyramid3"/>
    <dgm:cxn modelId="{B85C63E0-9310-4283-B774-D23E0AEFB772}" type="presOf" srcId="{868C5B5F-DB66-4819-8CC4-AFD91D7B2A51}" destId="{BB1A64FD-6323-4CD5-A36D-774A1E77D0F3}" srcOrd="1" destOrd="0" presId="urn:microsoft.com/office/officeart/2005/8/layout/pyramid3"/>
    <dgm:cxn modelId="{6E23B1F9-B87C-49C2-BCD6-272EAD10C9B3}" type="presOf" srcId="{8A60B934-3364-497A-8C48-F446FBC41D7B}" destId="{390BD288-4A6C-4473-9336-5BCB3535DA47}" srcOrd="0" destOrd="0" presId="urn:microsoft.com/office/officeart/2005/8/layout/pyramid3"/>
    <dgm:cxn modelId="{D30821FC-4CDB-4FE7-80B3-681C46213697}" type="presOf" srcId="{5CB4B914-200C-4851-BC4D-C17A83360619}" destId="{88E81D01-DE08-4CEC-8083-D5DEC492A9E0}" srcOrd="0" destOrd="0" presId="urn:microsoft.com/office/officeart/2005/8/layout/pyramid3"/>
    <dgm:cxn modelId="{206FFDEE-3E7A-463D-95E7-B7D77A45BA4E}" type="presParOf" srcId="{B41D492E-26C0-4932-B9F3-A16EDED13D8B}" destId="{8138BD7B-B117-467E-801F-BAFE11F4FBEB}" srcOrd="0" destOrd="0" presId="urn:microsoft.com/office/officeart/2005/8/layout/pyramid3"/>
    <dgm:cxn modelId="{874EBD5B-BD3B-49D7-9691-5CE8BAAE0C0C}" type="presParOf" srcId="{8138BD7B-B117-467E-801F-BAFE11F4FBEB}" destId="{390BD288-4A6C-4473-9336-5BCB3535DA47}" srcOrd="0" destOrd="0" presId="urn:microsoft.com/office/officeart/2005/8/layout/pyramid3"/>
    <dgm:cxn modelId="{4FB933F8-706C-4AB4-A731-A95C0F6FCC6E}" type="presParOf" srcId="{8138BD7B-B117-467E-801F-BAFE11F4FBEB}" destId="{73019BB3-2405-4F0A-9F93-EF171A033BCD}" srcOrd="1" destOrd="0" presId="urn:microsoft.com/office/officeart/2005/8/layout/pyramid3"/>
    <dgm:cxn modelId="{11A46548-1ED3-44B2-92BC-8E4B6C1D3291}" type="presParOf" srcId="{B41D492E-26C0-4932-B9F3-A16EDED13D8B}" destId="{DBE8B66E-F980-425B-8BB1-5812612BAA2B}" srcOrd="1" destOrd="0" presId="urn:microsoft.com/office/officeart/2005/8/layout/pyramid3"/>
    <dgm:cxn modelId="{DA0D744B-6C7C-4E2B-A2B4-2790F9822234}" type="presParOf" srcId="{DBE8B66E-F980-425B-8BB1-5812612BAA2B}" destId="{6C60F5AF-31B3-44C2-93B0-D033D7BF07EC}" srcOrd="0" destOrd="0" presId="urn:microsoft.com/office/officeart/2005/8/layout/pyramid3"/>
    <dgm:cxn modelId="{3324EEE5-2267-499D-B54B-7B3265DAE423}" type="presParOf" srcId="{DBE8B66E-F980-425B-8BB1-5812612BAA2B}" destId="{1FE4DA4A-C4AB-4339-8BD3-B5C7F3BFE7F0}" srcOrd="1" destOrd="0" presId="urn:microsoft.com/office/officeart/2005/8/layout/pyramid3"/>
    <dgm:cxn modelId="{FE803323-745F-42BB-828F-BBE1DD835943}" type="presParOf" srcId="{B41D492E-26C0-4932-B9F3-A16EDED13D8B}" destId="{4BFBC390-2034-4E22-A88D-9FF831F302DF}" srcOrd="2" destOrd="0" presId="urn:microsoft.com/office/officeart/2005/8/layout/pyramid3"/>
    <dgm:cxn modelId="{65795866-CD14-42F1-958C-AA7253F2BB71}" type="presParOf" srcId="{4BFBC390-2034-4E22-A88D-9FF831F302DF}" destId="{266804CF-3AAC-43F4-9944-9ADACF718496}" srcOrd="0" destOrd="0" presId="urn:microsoft.com/office/officeart/2005/8/layout/pyramid3"/>
    <dgm:cxn modelId="{3191AADF-6159-468C-95D2-6C8909F32FEB}" type="presParOf" srcId="{4BFBC390-2034-4E22-A88D-9FF831F302DF}" destId="{BB1A64FD-6323-4CD5-A36D-774A1E77D0F3}" srcOrd="1" destOrd="0" presId="urn:microsoft.com/office/officeart/2005/8/layout/pyramid3"/>
    <dgm:cxn modelId="{AB99C803-BE40-4B26-B4F9-99D0718D23BE}" type="presParOf" srcId="{B41D492E-26C0-4932-B9F3-A16EDED13D8B}" destId="{B9957789-3FEB-40E8-94F2-8037306AEBEC}" srcOrd="3" destOrd="0" presId="urn:microsoft.com/office/officeart/2005/8/layout/pyramid3"/>
    <dgm:cxn modelId="{BC13157D-2B13-441C-8D81-E0AF116F57F0}" type="presParOf" srcId="{B9957789-3FEB-40E8-94F2-8037306AEBEC}" destId="{88E81D01-DE08-4CEC-8083-D5DEC492A9E0}" srcOrd="0" destOrd="0" presId="urn:microsoft.com/office/officeart/2005/8/layout/pyramid3"/>
    <dgm:cxn modelId="{5202E7AC-B975-4C2C-8815-D186D3A90094}" type="presParOf" srcId="{B9957789-3FEB-40E8-94F2-8037306AEBEC}" destId="{2BE446F9-3CDC-40EC-8556-A4304396BEE3}" srcOrd="1" destOrd="0" presId="urn:microsoft.com/office/officeart/2005/8/layout/pyramid3"/>
    <dgm:cxn modelId="{30445E91-2488-475D-8E6E-6B6DA6362720}" type="presParOf" srcId="{B41D492E-26C0-4932-B9F3-A16EDED13D8B}" destId="{B1DBFAE4-7DA4-4685-B9E1-8597A7FCF327}" srcOrd="4" destOrd="0" presId="urn:microsoft.com/office/officeart/2005/8/layout/pyramid3"/>
    <dgm:cxn modelId="{1FF99F52-275E-4C64-A256-FD778212FCA7}" type="presParOf" srcId="{B1DBFAE4-7DA4-4685-B9E1-8597A7FCF327}" destId="{C3142B4F-0DF9-494D-A3DA-335EFEC09C6B}" srcOrd="0" destOrd="0" presId="urn:microsoft.com/office/officeart/2005/8/layout/pyramid3"/>
    <dgm:cxn modelId="{77376CF7-A073-448E-8508-7DC976F6A594}" type="presParOf" srcId="{B1DBFAE4-7DA4-4685-B9E1-8597A7FCF327}" destId="{8F0329DA-FE4B-477B-8763-3388A3C9417A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7C491C-13DA-486D-994A-9CD97D492FFB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2E6C9D2-F813-4FE7-90FA-FB2FDD749F1E}">
      <dgm:prSet phldrT="[Tekst]" custT="1"/>
      <dgm:spPr>
        <a:solidFill>
          <a:srgbClr val="A0CE5E"/>
        </a:solidFill>
      </dgm:spPr>
      <dgm:t>
        <a:bodyPr/>
        <a:lstStyle/>
        <a:p>
          <a:r>
            <a:rPr lang="nb-NO" sz="1600" dirty="0">
              <a:solidFill>
                <a:srgbClr val="545757"/>
              </a:solidFill>
            </a:rPr>
            <a:t>Politisk involvering</a:t>
          </a:r>
        </a:p>
        <a:p>
          <a:r>
            <a:rPr lang="nb-NO" sz="1600" dirty="0">
              <a:solidFill>
                <a:srgbClr val="545757"/>
              </a:solidFill>
            </a:rPr>
            <a:t>Kommunestyreseminar</a:t>
          </a:r>
        </a:p>
        <a:p>
          <a:r>
            <a:rPr lang="nb-NO" sz="1600" dirty="0">
              <a:solidFill>
                <a:srgbClr val="545757"/>
              </a:solidFill>
            </a:rPr>
            <a:t>Temamøter?</a:t>
          </a:r>
        </a:p>
      </dgm:t>
    </dgm:pt>
    <dgm:pt modelId="{E7BC1E66-0981-40F9-B650-59438FBE94D2}" type="parTrans" cxnId="{66B6E1EB-9D20-42AE-BFC9-342027153B24}">
      <dgm:prSet/>
      <dgm:spPr/>
      <dgm:t>
        <a:bodyPr/>
        <a:lstStyle/>
        <a:p>
          <a:endParaRPr lang="nb-NO">
            <a:solidFill>
              <a:srgbClr val="545757"/>
            </a:solidFill>
          </a:endParaRPr>
        </a:p>
      </dgm:t>
    </dgm:pt>
    <dgm:pt modelId="{51A26B00-F02B-4EAB-BFB3-13155BAF94B4}" type="sibTrans" cxnId="{66B6E1EB-9D20-42AE-BFC9-342027153B24}">
      <dgm:prSet/>
      <dgm:spPr/>
      <dgm:t>
        <a:bodyPr/>
        <a:lstStyle/>
        <a:p>
          <a:endParaRPr lang="nb-NO">
            <a:solidFill>
              <a:srgbClr val="545757"/>
            </a:solidFill>
          </a:endParaRPr>
        </a:p>
      </dgm:t>
    </dgm:pt>
    <dgm:pt modelId="{13D7523C-0F90-4ED5-8727-0361C0E5D695}">
      <dgm:prSet custT="1"/>
      <dgm:spPr/>
      <dgm:t>
        <a:bodyPr/>
        <a:lstStyle/>
        <a:p>
          <a:r>
            <a:rPr lang="nb-NO" sz="3200" dirty="0">
              <a:solidFill>
                <a:srgbClr val="545757"/>
              </a:solidFill>
            </a:rPr>
            <a:t>Høring</a:t>
          </a:r>
          <a:endParaRPr lang="nb-NO" sz="4800" dirty="0">
            <a:solidFill>
              <a:srgbClr val="545757"/>
            </a:solidFill>
          </a:endParaRPr>
        </a:p>
      </dgm:t>
    </dgm:pt>
    <dgm:pt modelId="{AE005F02-C231-473B-A9FD-31D71407732B}" type="parTrans" cxnId="{446B2075-D2B6-4855-8D0F-0BCC583F4A8E}">
      <dgm:prSet/>
      <dgm:spPr/>
      <dgm:t>
        <a:bodyPr/>
        <a:lstStyle/>
        <a:p>
          <a:endParaRPr lang="nb-NO">
            <a:solidFill>
              <a:srgbClr val="545757"/>
            </a:solidFill>
          </a:endParaRPr>
        </a:p>
      </dgm:t>
    </dgm:pt>
    <dgm:pt modelId="{54696990-8043-4FEC-806C-4A8D42AFEC95}" type="sibTrans" cxnId="{446B2075-D2B6-4855-8D0F-0BCC583F4A8E}">
      <dgm:prSet/>
      <dgm:spPr/>
      <dgm:t>
        <a:bodyPr/>
        <a:lstStyle/>
        <a:p>
          <a:endParaRPr lang="nb-NO">
            <a:solidFill>
              <a:srgbClr val="545757"/>
            </a:solidFill>
          </a:endParaRPr>
        </a:p>
      </dgm:t>
    </dgm:pt>
    <dgm:pt modelId="{BB09FB9D-FE70-4C90-A2B9-99748BFCF273}">
      <dgm:prSet custT="1"/>
      <dgm:spPr/>
      <dgm:t>
        <a:bodyPr/>
        <a:lstStyle/>
        <a:p>
          <a:r>
            <a:rPr lang="nb-NO" sz="1600" dirty="0">
              <a:solidFill>
                <a:srgbClr val="545757"/>
              </a:solidFill>
            </a:rPr>
            <a:t>Prosjektplan</a:t>
          </a:r>
        </a:p>
        <a:p>
          <a:r>
            <a:rPr lang="nb-NO" sz="1600" dirty="0">
              <a:solidFill>
                <a:srgbClr val="545757"/>
              </a:solidFill>
            </a:rPr>
            <a:t>Kunnskapsgrunnlag</a:t>
          </a:r>
        </a:p>
        <a:p>
          <a:r>
            <a:rPr lang="nb-NO" sz="1600" dirty="0">
              <a:solidFill>
                <a:srgbClr val="545757"/>
              </a:solidFill>
            </a:rPr>
            <a:t>Utfordringsbilde</a:t>
          </a:r>
        </a:p>
      </dgm:t>
    </dgm:pt>
    <dgm:pt modelId="{3D1A8062-5A3C-4538-A8CD-E6EA7F90F379}" type="parTrans" cxnId="{718A2F69-095F-4958-B71E-A682E6E2D4AF}">
      <dgm:prSet/>
      <dgm:spPr/>
      <dgm:t>
        <a:bodyPr/>
        <a:lstStyle/>
        <a:p>
          <a:endParaRPr lang="nb-NO"/>
        </a:p>
      </dgm:t>
    </dgm:pt>
    <dgm:pt modelId="{5320B30D-5A80-4D20-B865-41A23523C452}" type="sibTrans" cxnId="{718A2F69-095F-4958-B71E-A682E6E2D4AF}">
      <dgm:prSet/>
      <dgm:spPr/>
      <dgm:t>
        <a:bodyPr/>
        <a:lstStyle/>
        <a:p>
          <a:endParaRPr lang="nb-NO"/>
        </a:p>
      </dgm:t>
    </dgm:pt>
    <dgm:pt modelId="{098F4B93-F923-4A24-95EF-386826BD523F}">
      <dgm:prSet phldrT="[Tekst]" custT="1"/>
      <dgm:spPr>
        <a:noFill/>
        <a:ln>
          <a:noFill/>
        </a:ln>
      </dgm:spPr>
      <dgm:t>
        <a:bodyPr/>
        <a:lstStyle/>
        <a:p>
          <a:endParaRPr lang="nb-NO" sz="2000" dirty="0">
            <a:solidFill>
              <a:srgbClr val="545757"/>
            </a:solidFill>
          </a:endParaRPr>
        </a:p>
      </dgm:t>
    </dgm:pt>
    <dgm:pt modelId="{D7D8DE29-E59A-445B-AD96-085A46A2F3E5}" type="sibTrans" cxnId="{DA313E2E-EE0C-4AF2-B6AA-F884088AAA6B}">
      <dgm:prSet/>
      <dgm:spPr/>
      <dgm:t>
        <a:bodyPr/>
        <a:lstStyle/>
        <a:p>
          <a:endParaRPr lang="nb-NO">
            <a:solidFill>
              <a:srgbClr val="545757"/>
            </a:solidFill>
          </a:endParaRPr>
        </a:p>
      </dgm:t>
    </dgm:pt>
    <dgm:pt modelId="{9BCBA79F-9102-4A39-974D-15B55A8C6922}" type="parTrans" cxnId="{DA313E2E-EE0C-4AF2-B6AA-F884088AAA6B}">
      <dgm:prSet/>
      <dgm:spPr/>
      <dgm:t>
        <a:bodyPr/>
        <a:lstStyle/>
        <a:p>
          <a:endParaRPr lang="nb-NO">
            <a:solidFill>
              <a:srgbClr val="545757"/>
            </a:solidFill>
          </a:endParaRPr>
        </a:p>
      </dgm:t>
    </dgm:pt>
    <dgm:pt modelId="{EF15C867-400D-4E9F-B7A5-F222F85B345F}">
      <dgm:prSet custT="1"/>
      <dgm:spPr>
        <a:solidFill>
          <a:srgbClr val="A0CE5E"/>
        </a:solidFill>
      </dgm:spPr>
      <dgm:t>
        <a:bodyPr/>
        <a:lstStyle/>
        <a:p>
          <a:r>
            <a:rPr lang="nb-NO" sz="1600" dirty="0">
              <a:solidFill>
                <a:schemeClr val="tx1">
                  <a:lumMod val="65000"/>
                  <a:lumOff val="35000"/>
                </a:schemeClr>
              </a:solidFill>
            </a:rPr>
            <a:t>Medvirknings-prosesser</a:t>
          </a:r>
        </a:p>
        <a:p>
          <a:r>
            <a:rPr lang="nb-NO" sz="1600" dirty="0">
              <a:solidFill>
                <a:schemeClr val="tx1">
                  <a:lumMod val="65000"/>
                  <a:lumOff val="35000"/>
                </a:schemeClr>
              </a:solidFill>
            </a:rPr>
            <a:t>Innbyggere</a:t>
          </a:r>
        </a:p>
        <a:p>
          <a:r>
            <a:rPr lang="nb-NO" sz="1600" dirty="0">
              <a:solidFill>
                <a:schemeClr val="tx1">
                  <a:lumMod val="65000"/>
                  <a:lumOff val="35000"/>
                </a:schemeClr>
              </a:solidFill>
            </a:rPr>
            <a:t>Næringsliv</a:t>
          </a:r>
        </a:p>
      </dgm:t>
    </dgm:pt>
    <dgm:pt modelId="{B16E12AD-C7D7-4144-B58C-2CF043FC4FE7}" type="parTrans" cxnId="{4CEACA82-6318-4068-8731-5C37A9C7EEA3}">
      <dgm:prSet/>
      <dgm:spPr/>
      <dgm:t>
        <a:bodyPr/>
        <a:lstStyle/>
        <a:p>
          <a:endParaRPr lang="nb-NO"/>
        </a:p>
      </dgm:t>
    </dgm:pt>
    <dgm:pt modelId="{078E7082-1C0B-4CC5-9F99-9E048F1C2161}" type="sibTrans" cxnId="{4CEACA82-6318-4068-8731-5C37A9C7EEA3}">
      <dgm:prSet/>
      <dgm:spPr/>
      <dgm:t>
        <a:bodyPr/>
        <a:lstStyle/>
        <a:p>
          <a:endParaRPr lang="nb-NO"/>
        </a:p>
      </dgm:t>
    </dgm:pt>
    <dgm:pt modelId="{6948028F-5936-4C57-945F-B987A9A40178}">
      <dgm:prSet custT="1"/>
      <dgm:spPr>
        <a:noFill/>
        <a:ln>
          <a:solidFill>
            <a:srgbClr val="545757"/>
          </a:solidFill>
        </a:ln>
      </dgm:spPr>
      <dgm:t>
        <a:bodyPr/>
        <a:lstStyle/>
        <a:p>
          <a:endParaRPr lang="nb-NO" sz="2000" dirty="0">
            <a:solidFill>
              <a:srgbClr val="545757"/>
            </a:solidFill>
          </a:endParaRPr>
        </a:p>
      </dgm:t>
    </dgm:pt>
    <dgm:pt modelId="{A43D3E01-993B-481D-B339-31B328CB8B98}" type="sibTrans" cxnId="{5AFB4698-86AB-49A3-9854-F5D4FA98C924}">
      <dgm:prSet/>
      <dgm:spPr/>
      <dgm:t>
        <a:bodyPr/>
        <a:lstStyle/>
        <a:p>
          <a:endParaRPr lang="nb-NO">
            <a:solidFill>
              <a:srgbClr val="545757"/>
            </a:solidFill>
          </a:endParaRPr>
        </a:p>
      </dgm:t>
    </dgm:pt>
    <dgm:pt modelId="{5FF31E02-73C1-41C3-B52C-FCE35387FD5B}" type="parTrans" cxnId="{5AFB4698-86AB-49A3-9854-F5D4FA98C924}">
      <dgm:prSet/>
      <dgm:spPr/>
      <dgm:t>
        <a:bodyPr/>
        <a:lstStyle/>
        <a:p>
          <a:endParaRPr lang="nb-NO">
            <a:solidFill>
              <a:srgbClr val="545757"/>
            </a:solidFill>
          </a:endParaRPr>
        </a:p>
      </dgm:t>
    </dgm:pt>
    <dgm:pt modelId="{7359B999-56F4-428F-A673-F69E2381F5D2}" type="pres">
      <dgm:prSet presAssocID="{287C491C-13DA-486D-994A-9CD97D492FF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088152-F2FD-433F-85AB-9DE9820F4C89}" type="pres">
      <dgm:prSet presAssocID="{098F4B93-F923-4A24-95EF-386826BD523F}" presName="vertOne" presStyleCnt="0"/>
      <dgm:spPr/>
    </dgm:pt>
    <dgm:pt modelId="{29B0FC36-6A45-4408-AFC3-E062EACB9D2C}" type="pres">
      <dgm:prSet presAssocID="{098F4B93-F923-4A24-95EF-386826BD523F}" presName="txOne" presStyleLbl="node0" presStyleIdx="0" presStyleCnt="1" custLinFactY="-1784" custLinFactNeighborX="-1091" custLinFactNeighborY="-100000">
        <dgm:presLayoutVars>
          <dgm:chPref val="3"/>
        </dgm:presLayoutVars>
      </dgm:prSet>
      <dgm:spPr/>
    </dgm:pt>
    <dgm:pt modelId="{83C1345C-2BAB-4976-8218-7327CCFA3008}" type="pres">
      <dgm:prSet presAssocID="{098F4B93-F923-4A24-95EF-386826BD523F}" presName="parTransOne" presStyleCnt="0"/>
      <dgm:spPr/>
    </dgm:pt>
    <dgm:pt modelId="{46E1EDCD-4617-4881-B24E-9EE72758D837}" type="pres">
      <dgm:prSet presAssocID="{098F4B93-F923-4A24-95EF-386826BD523F}" presName="horzOne" presStyleCnt="0"/>
      <dgm:spPr/>
    </dgm:pt>
    <dgm:pt modelId="{252018F4-EF7E-4653-B80B-C4F91C757F6A}" type="pres">
      <dgm:prSet presAssocID="{BB09FB9D-FE70-4C90-A2B9-99748BFCF273}" presName="vertTwo" presStyleCnt="0"/>
      <dgm:spPr/>
    </dgm:pt>
    <dgm:pt modelId="{54691AD5-7C67-4DA9-9FA2-63A9EE738176}" type="pres">
      <dgm:prSet presAssocID="{BB09FB9D-FE70-4C90-A2B9-99748BFCF273}" presName="txTwo" presStyleLbl="node2" presStyleIdx="0" presStyleCnt="5" custLinFactNeighborX="1208" custLinFactNeighborY="3075">
        <dgm:presLayoutVars>
          <dgm:chPref val="3"/>
        </dgm:presLayoutVars>
      </dgm:prSet>
      <dgm:spPr/>
    </dgm:pt>
    <dgm:pt modelId="{8FFBAE6D-C42E-46D3-B8FF-E3144091301C}" type="pres">
      <dgm:prSet presAssocID="{BB09FB9D-FE70-4C90-A2B9-99748BFCF273}" presName="horzTwo" presStyleCnt="0"/>
      <dgm:spPr/>
    </dgm:pt>
    <dgm:pt modelId="{080084E2-303C-46D8-8366-C429CAD54C7D}" type="pres">
      <dgm:prSet presAssocID="{5320B30D-5A80-4D20-B865-41A23523C452}" presName="sibSpaceTwo" presStyleCnt="0"/>
      <dgm:spPr/>
    </dgm:pt>
    <dgm:pt modelId="{E991B325-37FB-43F2-807B-E603BF3D7315}" type="pres">
      <dgm:prSet presAssocID="{42E6C9D2-F813-4FE7-90FA-FB2FDD749F1E}" presName="vertTwo" presStyleCnt="0"/>
      <dgm:spPr/>
    </dgm:pt>
    <dgm:pt modelId="{BD94D99E-6F9E-4B36-A827-C6DBE5CBD156}" type="pres">
      <dgm:prSet presAssocID="{42E6C9D2-F813-4FE7-90FA-FB2FDD749F1E}" presName="txTwo" presStyleLbl="node2" presStyleIdx="1" presStyleCnt="5">
        <dgm:presLayoutVars>
          <dgm:chPref val="3"/>
        </dgm:presLayoutVars>
      </dgm:prSet>
      <dgm:spPr/>
    </dgm:pt>
    <dgm:pt modelId="{910BC11E-76F0-457C-B7E7-C70C95B03DE1}" type="pres">
      <dgm:prSet presAssocID="{42E6C9D2-F813-4FE7-90FA-FB2FDD749F1E}" presName="horzTwo" presStyleCnt="0"/>
      <dgm:spPr/>
    </dgm:pt>
    <dgm:pt modelId="{691FF6D9-E9B9-48DB-8261-E140353E1E88}" type="pres">
      <dgm:prSet presAssocID="{51A26B00-F02B-4EAB-BFB3-13155BAF94B4}" presName="sibSpaceTwo" presStyleCnt="0"/>
      <dgm:spPr/>
    </dgm:pt>
    <dgm:pt modelId="{6270BEC2-9930-4809-90A8-35C71AE10322}" type="pres">
      <dgm:prSet presAssocID="{EF15C867-400D-4E9F-B7A5-F222F85B345F}" presName="vertTwo" presStyleCnt="0"/>
      <dgm:spPr/>
    </dgm:pt>
    <dgm:pt modelId="{40414886-995A-482A-880E-B855D16AAAD9}" type="pres">
      <dgm:prSet presAssocID="{EF15C867-400D-4E9F-B7A5-F222F85B345F}" presName="txTwo" presStyleLbl="node2" presStyleIdx="2" presStyleCnt="5">
        <dgm:presLayoutVars>
          <dgm:chPref val="3"/>
        </dgm:presLayoutVars>
      </dgm:prSet>
      <dgm:spPr/>
    </dgm:pt>
    <dgm:pt modelId="{8BB88BDF-1B58-42A2-AAFE-CA2232AF5E09}" type="pres">
      <dgm:prSet presAssocID="{EF15C867-400D-4E9F-B7A5-F222F85B345F}" presName="horzTwo" presStyleCnt="0"/>
      <dgm:spPr/>
    </dgm:pt>
    <dgm:pt modelId="{CE78A233-1D74-4624-B355-EEA48970C93E}" type="pres">
      <dgm:prSet presAssocID="{078E7082-1C0B-4CC5-9F99-9E048F1C2161}" presName="sibSpaceTwo" presStyleCnt="0"/>
      <dgm:spPr/>
    </dgm:pt>
    <dgm:pt modelId="{4F1C21E1-E976-435C-90AE-1FC33ADEAF05}" type="pres">
      <dgm:prSet presAssocID="{6948028F-5936-4C57-945F-B987A9A40178}" presName="vertTwo" presStyleCnt="0"/>
      <dgm:spPr/>
    </dgm:pt>
    <dgm:pt modelId="{2E422542-7E77-47A6-9D84-224FE1E63D13}" type="pres">
      <dgm:prSet presAssocID="{6948028F-5936-4C57-945F-B987A9A40178}" presName="txTwo" presStyleLbl="node2" presStyleIdx="3" presStyleCnt="5">
        <dgm:presLayoutVars>
          <dgm:chPref val="3"/>
        </dgm:presLayoutVars>
      </dgm:prSet>
      <dgm:spPr/>
    </dgm:pt>
    <dgm:pt modelId="{F8DFCB4B-0EDE-4ABC-B9A1-64B734A2F617}" type="pres">
      <dgm:prSet presAssocID="{6948028F-5936-4C57-945F-B987A9A40178}" presName="horzTwo" presStyleCnt="0"/>
      <dgm:spPr/>
    </dgm:pt>
    <dgm:pt modelId="{FF9C62F1-F14E-4C65-B4B1-FF3B445FCD88}" type="pres">
      <dgm:prSet presAssocID="{A43D3E01-993B-481D-B339-31B328CB8B98}" presName="sibSpaceTwo" presStyleCnt="0"/>
      <dgm:spPr/>
    </dgm:pt>
    <dgm:pt modelId="{820A9FD7-EF66-4AA6-899C-36F7B2F0ED19}" type="pres">
      <dgm:prSet presAssocID="{13D7523C-0F90-4ED5-8727-0361C0E5D695}" presName="vertTwo" presStyleCnt="0"/>
      <dgm:spPr/>
    </dgm:pt>
    <dgm:pt modelId="{AF6F7068-FA93-46A2-A486-5EDAB3B1494C}" type="pres">
      <dgm:prSet presAssocID="{13D7523C-0F90-4ED5-8727-0361C0E5D695}" presName="txTwo" presStyleLbl="node2" presStyleIdx="4" presStyleCnt="5" custLinFactNeighborX="182">
        <dgm:presLayoutVars>
          <dgm:chPref val="3"/>
        </dgm:presLayoutVars>
      </dgm:prSet>
      <dgm:spPr/>
    </dgm:pt>
    <dgm:pt modelId="{99781282-EB22-484E-8AB8-09983BC6178A}" type="pres">
      <dgm:prSet presAssocID="{13D7523C-0F90-4ED5-8727-0361C0E5D695}" presName="horzTwo" presStyleCnt="0"/>
      <dgm:spPr/>
    </dgm:pt>
  </dgm:ptLst>
  <dgm:cxnLst>
    <dgm:cxn modelId="{65C5C802-2EB2-40A7-B42A-8BFA99625326}" type="presOf" srcId="{EF15C867-400D-4E9F-B7A5-F222F85B345F}" destId="{40414886-995A-482A-880E-B855D16AAAD9}" srcOrd="0" destOrd="0" presId="urn:microsoft.com/office/officeart/2005/8/layout/hierarchy4"/>
    <dgm:cxn modelId="{44181712-0BFC-4027-8274-E12D656F7473}" type="presOf" srcId="{098F4B93-F923-4A24-95EF-386826BD523F}" destId="{29B0FC36-6A45-4408-AFC3-E062EACB9D2C}" srcOrd="0" destOrd="0" presId="urn:microsoft.com/office/officeart/2005/8/layout/hierarchy4"/>
    <dgm:cxn modelId="{BACC6C21-E3AD-4D90-B9A9-639F43FCC9DD}" type="presOf" srcId="{42E6C9D2-F813-4FE7-90FA-FB2FDD749F1E}" destId="{BD94D99E-6F9E-4B36-A827-C6DBE5CBD156}" srcOrd="0" destOrd="0" presId="urn:microsoft.com/office/officeart/2005/8/layout/hierarchy4"/>
    <dgm:cxn modelId="{F4F0142A-01DB-44F8-92D0-E8CC46236095}" type="presOf" srcId="{6948028F-5936-4C57-945F-B987A9A40178}" destId="{2E422542-7E77-47A6-9D84-224FE1E63D13}" srcOrd="0" destOrd="0" presId="urn:microsoft.com/office/officeart/2005/8/layout/hierarchy4"/>
    <dgm:cxn modelId="{DA313E2E-EE0C-4AF2-B6AA-F884088AAA6B}" srcId="{287C491C-13DA-486D-994A-9CD97D492FFB}" destId="{098F4B93-F923-4A24-95EF-386826BD523F}" srcOrd="0" destOrd="0" parTransId="{9BCBA79F-9102-4A39-974D-15B55A8C6922}" sibTransId="{D7D8DE29-E59A-445B-AD96-085A46A2F3E5}"/>
    <dgm:cxn modelId="{718A2F69-095F-4958-B71E-A682E6E2D4AF}" srcId="{098F4B93-F923-4A24-95EF-386826BD523F}" destId="{BB09FB9D-FE70-4C90-A2B9-99748BFCF273}" srcOrd="0" destOrd="0" parTransId="{3D1A8062-5A3C-4538-A8CD-E6EA7F90F379}" sibTransId="{5320B30D-5A80-4D20-B865-41A23523C452}"/>
    <dgm:cxn modelId="{4FF26670-DAE7-49A0-9A71-FACAF248584E}" type="presOf" srcId="{287C491C-13DA-486D-994A-9CD97D492FFB}" destId="{7359B999-56F4-428F-A673-F69E2381F5D2}" srcOrd="0" destOrd="0" presId="urn:microsoft.com/office/officeart/2005/8/layout/hierarchy4"/>
    <dgm:cxn modelId="{446B2075-D2B6-4855-8D0F-0BCC583F4A8E}" srcId="{098F4B93-F923-4A24-95EF-386826BD523F}" destId="{13D7523C-0F90-4ED5-8727-0361C0E5D695}" srcOrd="4" destOrd="0" parTransId="{AE005F02-C231-473B-A9FD-31D71407732B}" sibTransId="{54696990-8043-4FEC-806C-4A8D42AFEC95}"/>
    <dgm:cxn modelId="{94B9A876-9FAF-4DC7-9B17-34CEBB61FA5C}" type="presOf" srcId="{13D7523C-0F90-4ED5-8727-0361C0E5D695}" destId="{AF6F7068-FA93-46A2-A486-5EDAB3B1494C}" srcOrd="0" destOrd="0" presId="urn:microsoft.com/office/officeart/2005/8/layout/hierarchy4"/>
    <dgm:cxn modelId="{4CEACA82-6318-4068-8731-5C37A9C7EEA3}" srcId="{098F4B93-F923-4A24-95EF-386826BD523F}" destId="{EF15C867-400D-4E9F-B7A5-F222F85B345F}" srcOrd="2" destOrd="0" parTransId="{B16E12AD-C7D7-4144-B58C-2CF043FC4FE7}" sibTransId="{078E7082-1C0B-4CC5-9F99-9E048F1C2161}"/>
    <dgm:cxn modelId="{1C2A928E-3C80-4F3E-A6EF-FBDD31616585}" type="presOf" srcId="{BB09FB9D-FE70-4C90-A2B9-99748BFCF273}" destId="{54691AD5-7C67-4DA9-9FA2-63A9EE738176}" srcOrd="0" destOrd="0" presId="urn:microsoft.com/office/officeart/2005/8/layout/hierarchy4"/>
    <dgm:cxn modelId="{5AFB4698-86AB-49A3-9854-F5D4FA98C924}" srcId="{098F4B93-F923-4A24-95EF-386826BD523F}" destId="{6948028F-5936-4C57-945F-B987A9A40178}" srcOrd="3" destOrd="0" parTransId="{5FF31E02-73C1-41C3-B52C-FCE35387FD5B}" sibTransId="{A43D3E01-993B-481D-B339-31B328CB8B98}"/>
    <dgm:cxn modelId="{66B6E1EB-9D20-42AE-BFC9-342027153B24}" srcId="{098F4B93-F923-4A24-95EF-386826BD523F}" destId="{42E6C9D2-F813-4FE7-90FA-FB2FDD749F1E}" srcOrd="1" destOrd="0" parTransId="{E7BC1E66-0981-40F9-B650-59438FBE94D2}" sibTransId="{51A26B00-F02B-4EAB-BFB3-13155BAF94B4}"/>
    <dgm:cxn modelId="{17BC8793-1136-45C9-9BE9-9825680E864A}" type="presParOf" srcId="{7359B999-56F4-428F-A673-F69E2381F5D2}" destId="{0F088152-F2FD-433F-85AB-9DE9820F4C89}" srcOrd="0" destOrd="0" presId="urn:microsoft.com/office/officeart/2005/8/layout/hierarchy4"/>
    <dgm:cxn modelId="{3924EAF4-6876-422D-8A4E-4F9DEB4DF699}" type="presParOf" srcId="{0F088152-F2FD-433F-85AB-9DE9820F4C89}" destId="{29B0FC36-6A45-4408-AFC3-E062EACB9D2C}" srcOrd="0" destOrd="0" presId="urn:microsoft.com/office/officeart/2005/8/layout/hierarchy4"/>
    <dgm:cxn modelId="{776CB33E-D4CB-4715-8FF9-A9E1EE8297DC}" type="presParOf" srcId="{0F088152-F2FD-433F-85AB-9DE9820F4C89}" destId="{83C1345C-2BAB-4976-8218-7327CCFA3008}" srcOrd="1" destOrd="0" presId="urn:microsoft.com/office/officeart/2005/8/layout/hierarchy4"/>
    <dgm:cxn modelId="{56F3A96F-0A9C-4653-B984-9A7E6D03A626}" type="presParOf" srcId="{0F088152-F2FD-433F-85AB-9DE9820F4C89}" destId="{46E1EDCD-4617-4881-B24E-9EE72758D837}" srcOrd="2" destOrd="0" presId="urn:microsoft.com/office/officeart/2005/8/layout/hierarchy4"/>
    <dgm:cxn modelId="{AC8FC767-7011-44E2-80BA-1CD0086B1C62}" type="presParOf" srcId="{46E1EDCD-4617-4881-B24E-9EE72758D837}" destId="{252018F4-EF7E-4653-B80B-C4F91C757F6A}" srcOrd="0" destOrd="0" presId="urn:microsoft.com/office/officeart/2005/8/layout/hierarchy4"/>
    <dgm:cxn modelId="{592E6DFC-AAFF-4D94-ABB7-5B5601453BD4}" type="presParOf" srcId="{252018F4-EF7E-4653-B80B-C4F91C757F6A}" destId="{54691AD5-7C67-4DA9-9FA2-63A9EE738176}" srcOrd="0" destOrd="0" presId="urn:microsoft.com/office/officeart/2005/8/layout/hierarchy4"/>
    <dgm:cxn modelId="{7F67278B-01E3-4C1D-93D1-F928FD57ECB1}" type="presParOf" srcId="{252018F4-EF7E-4653-B80B-C4F91C757F6A}" destId="{8FFBAE6D-C42E-46D3-B8FF-E3144091301C}" srcOrd="1" destOrd="0" presId="urn:microsoft.com/office/officeart/2005/8/layout/hierarchy4"/>
    <dgm:cxn modelId="{9E648DFD-87E6-415A-8545-A7931011A6E3}" type="presParOf" srcId="{46E1EDCD-4617-4881-B24E-9EE72758D837}" destId="{080084E2-303C-46D8-8366-C429CAD54C7D}" srcOrd="1" destOrd="0" presId="urn:microsoft.com/office/officeart/2005/8/layout/hierarchy4"/>
    <dgm:cxn modelId="{CB0BEEEF-D380-4F3B-9D61-A24DC911AEF7}" type="presParOf" srcId="{46E1EDCD-4617-4881-B24E-9EE72758D837}" destId="{E991B325-37FB-43F2-807B-E603BF3D7315}" srcOrd="2" destOrd="0" presId="urn:microsoft.com/office/officeart/2005/8/layout/hierarchy4"/>
    <dgm:cxn modelId="{020AAC33-FB93-4362-9E58-0064FC6C66BC}" type="presParOf" srcId="{E991B325-37FB-43F2-807B-E603BF3D7315}" destId="{BD94D99E-6F9E-4B36-A827-C6DBE5CBD156}" srcOrd="0" destOrd="0" presId="urn:microsoft.com/office/officeart/2005/8/layout/hierarchy4"/>
    <dgm:cxn modelId="{8ED30DFC-7DDC-47BA-A749-AD9C858C700B}" type="presParOf" srcId="{E991B325-37FB-43F2-807B-E603BF3D7315}" destId="{910BC11E-76F0-457C-B7E7-C70C95B03DE1}" srcOrd="1" destOrd="0" presId="urn:microsoft.com/office/officeart/2005/8/layout/hierarchy4"/>
    <dgm:cxn modelId="{816BE07E-C6D8-4B74-8123-29A0878CBB40}" type="presParOf" srcId="{46E1EDCD-4617-4881-B24E-9EE72758D837}" destId="{691FF6D9-E9B9-48DB-8261-E140353E1E88}" srcOrd="3" destOrd="0" presId="urn:microsoft.com/office/officeart/2005/8/layout/hierarchy4"/>
    <dgm:cxn modelId="{01C89F73-82C9-4512-ADD1-B71BE1C7AC25}" type="presParOf" srcId="{46E1EDCD-4617-4881-B24E-9EE72758D837}" destId="{6270BEC2-9930-4809-90A8-35C71AE10322}" srcOrd="4" destOrd="0" presId="urn:microsoft.com/office/officeart/2005/8/layout/hierarchy4"/>
    <dgm:cxn modelId="{2A5E1960-C0B5-45E5-ABF0-32A8087E623C}" type="presParOf" srcId="{6270BEC2-9930-4809-90A8-35C71AE10322}" destId="{40414886-995A-482A-880E-B855D16AAAD9}" srcOrd="0" destOrd="0" presId="urn:microsoft.com/office/officeart/2005/8/layout/hierarchy4"/>
    <dgm:cxn modelId="{594C33E1-3D24-4767-8231-3B8D85AF409E}" type="presParOf" srcId="{6270BEC2-9930-4809-90A8-35C71AE10322}" destId="{8BB88BDF-1B58-42A2-AAFE-CA2232AF5E09}" srcOrd="1" destOrd="0" presId="urn:microsoft.com/office/officeart/2005/8/layout/hierarchy4"/>
    <dgm:cxn modelId="{813A6FEC-5160-474E-88FD-E8D2919AD80E}" type="presParOf" srcId="{46E1EDCD-4617-4881-B24E-9EE72758D837}" destId="{CE78A233-1D74-4624-B355-EEA48970C93E}" srcOrd="5" destOrd="0" presId="urn:microsoft.com/office/officeart/2005/8/layout/hierarchy4"/>
    <dgm:cxn modelId="{F4601E64-A1AF-49D1-B43F-EA9A41CA2B66}" type="presParOf" srcId="{46E1EDCD-4617-4881-B24E-9EE72758D837}" destId="{4F1C21E1-E976-435C-90AE-1FC33ADEAF05}" srcOrd="6" destOrd="0" presId="urn:microsoft.com/office/officeart/2005/8/layout/hierarchy4"/>
    <dgm:cxn modelId="{334EF01C-3FDF-4549-AB78-D723B8FD6171}" type="presParOf" srcId="{4F1C21E1-E976-435C-90AE-1FC33ADEAF05}" destId="{2E422542-7E77-47A6-9D84-224FE1E63D13}" srcOrd="0" destOrd="0" presId="urn:microsoft.com/office/officeart/2005/8/layout/hierarchy4"/>
    <dgm:cxn modelId="{90D28A9C-CA43-450F-91C8-190313448B1F}" type="presParOf" srcId="{4F1C21E1-E976-435C-90AE-1FC33ADEAF05}" destId="{F8DFCB4B-0EDE-4ABC-B9A1-64B734A2F617}" srcOrd="1" destOrd="0" presId="urn:microsoft.com/office/officeart/2005/8/layout/hierarchy4"/>
    <dgm:cxn modelId="{88ED6FE4-1D85-423F-9C5B-C001441B7865}" type="presParOf" srcId="{46E1EDCD-4617-4881-B24E-9EE72758D837}" destId="{FF9C62F1-F14E-4C65-B4B1-FF3B445FCD88}" srcOrd="7" destOrd="0" presId="urn:microsoft.com/office/officeart/2005/8/layout/hierarchy4"/>
    <dgm:cxn modelId="{1E063A1F-B992-4160-9BD0-845F2C680AE2}" type="presParOf" srcId="{46E1EDCD-4617-4881-B24E-9EE72758D837}" destId="{820A9FD7-EF66-4AA6-899C-36F7B2F0ED19}" srcOrd="8" destOrd="0" presId="urn:microsoft.com/office/officeart/2005/8/layout/hierarchy4"/>
    <dgm:cxn modelId="{D53E8DE7-7DE2-4AE7-904B-C6F40B95E36A}" type="presParOf" srcId="{820A9FD7-EF66-4AA6-899C-36F7B2F0ED19}" destId="{AF6F7068-FA93-46A2-A486-5EDAB3B1494C}" srcOrd="0" destOrd="0" presId="urn:microsoft.com/office/officeart/2005/8/layout/hierarchy4"/>
    <dgm:cxn modelId="{AF6436E3-2844-471F-B621-C74A6875C462}" type="presParOf" srcId="{820A9FD7-EF66-4AA6-899C-36F7B2F0ED19}" destId="{99781282-EB22-484E-8AB8-09983BC6178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7C491C-13DA-486D-994A-9CD97D492FFB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2E6C9D2-F813-4FE7-90FA-FB2FDD749F1E}">
      <dgm:prSet phldrT="[Tekst]" custT="1"/>
      <dgm:spPr>
        <a:solidFill>
          <a:srgbClr val="A0CE5E"/>
        </a:solidFill>
      </dgm:spPr>
      <dgm:t>
        <a:bodyPr/>
        <a:lstStyle/>
        <a:p>
          <a:r>
            <a:rPr lang="nb-NO" sz="1600" dirty="0">
              <a:solidFill>
                <a:srgbClr val="545757"/>
              </a:solidFill>
            </a:rPr>
            <a:t>April 2020</a:t>
          </a:r>
        </a:p>
      </dgm:t>
    </dgm:pt>
    <dgm:pt modelId="{E7BC1E66-0981-40F9-B650-59438FBE94D2}" type="parTrans" cxnId="{66B6E1EB-9D20-42AE-BFC9-342027153B24}">
      <dgm:prSet/>
      <dgm:spPr/>
      <dgm:t>
        <a:bodyPr/>
        <a:lstStyle/>
        <a:p>
          <a:endParaRPr lang="nb-NO" sz="1600">
            <a:solidFill>
              <a:srgbClr val="545757"/>
            </a:solidFill>
          </a:endParaRPr>
        </a:p>
      </dgm:t>
    </dgm:pt>
    <dgm:pt modelId="{51A26B00-F02B-4EAB-BFB3-13155BAF94B4}" type="sibTrans" cxnId="{66B6E1EB-9D20-42AE-BFC9-342027153B24}">
      <dgm:prSet/>
      <dgm:spPr/>
      <dgm:t>
        <a:bodyPr/>
        <a:lstStyle/>
        <a:p>
          <a:endParaRPr lang="nb-NO" sz="1600">
            <a:solidFill>
              <a:srgbClr val="545757"/>
            </a:solidFill>
          </a:endParaRPr>
        </a:p>
      </dgm:t>
    </dgm:pt>
    <dgm:pt modelId="{6948028F-5936-4C57-945F-B987A9A40178}">
      <dgm:prSet custT="1"/>
      <dgm:spPr>
        <a:noFill/>
        <a:ln>
          <a:solidFill>
            <a:srgbClr val="545757"/>
          </a:solidFill>
        </a:ln>
      </dgm:spPr>
      <dgm:t>
        <a:bodyPr/>
        <a:lstStyle/>
        <a:p>
          <a:r>
            <a:rPr lang="nb-NO" sz="1600" dirty="0">
              <a:solidFill>
                <a:srgbClr val="545757"/>
              </a:solidFill>
            </a:rPr>
            <a:t>Juni 2020</a:t>
          </a:r>
        </a:p>
      </dgm:t>
    </dgm:pt>
    <dgm:pt modelId="{5FF31E02-73C1-41C3-B52C-FCE35387FD5B}" type="parTrans" cxnId="{5AFB4698-86AB-49A3-9854-F5D4FA98C924}">
      <dgm:prSet/>
      <dgm:spPr/>
      <dgm:t>
        <a:bodyPr/>
        <a:lstStyle/>
        <a:p>
          <a:endParaRPr lang="nb-NO" sz="1600">
            <a:solidFill>
              <a:srgbClr val="545757"/>
            </a:solidFill>
          </a:endParaRPr>
        </a:p>
      </dgm:t>
    </dgm:pt>
    <dgm:pt modelId="{A43D3E01-993B-481D-B339-31B328CB8B98}" type="sibTrans" cxnId="{5AFB4698-86AB-49A3-9854-F5D4FA98C924}">
      <dgm:prSet/>
      <dgm:spPr/>
      <dgm:t>
        <a:bodyPr/>
        <a:lstStyle/>
        <a:p>
          <a:endParaRPr lang="nb-NO" sz="1600">
            <a:solidFill>
              <a:srgbClr val="545757"/>
            </a:solidFill>
          </a:endParaRPr>
        </a:p>
      </dgm:t>
    </dgm:pt>
    <dgm:pt modelId="{13D7523C-0F90-4ED5-8727-0361C0E5D695}">
      <dgm:prSet custT="1"/>
      <dgm:spPr/>
      <dgm:t>
        <a:bodyPr/>
        <a:lstStyle/>
        <a:p>
          <a:r>
            <a:rPr lang="nb-NO" sz="1600" dirty="0">
              <a:solidFill>
                <a:srgbClr val="545757"/>
              </a:solidFill>
            </a:rPr>
            <a:t>Juni/august 2020</a:t>
          </a:r>
        </a:p>
      </dgm:t>
    </dgm:pt>
    <dgm:pt modelId="{AE005F02-C231-473B-A9FD-31D71407732B}" type="parTrans" cxnId="{446B2075-D2B6-4855-8D0F-0BCC583F4A8E}">
      <dgm:prSet/>
      <dgm:spPr/>
      <dgm:t>
        <a:bodyPr/>
        <a:lstStyle/>
        <a:p>
          <a:endParaRPr lang="nb-NO" sz="1600">
            <a:solidFill>
              <a:srgbClr val="545757"/>
            </a:solidFill>
          </a:endParaRPr>
        </a:p>
      </dgm:t>
    </dgm:pt>
    <dgm:pt modelId="{54696990-8043-4FEC-806C-4A8D42AFEC95}" type="sibTrans" cxnId="{446B2075-D2B6-4855-8D0F-0BCC583F4A8E}">
      <dgm:prSet/>
      <dgm:spPr/>
      <dgm:t>
        <a:bodyPr/>
        <a:lstStyle/>
        <a:p>
          <a:endParaRPr lang="nb-NO" sz="1600">
            <a:solidFill>
              <a:srgbClr val="545757"/>
            </a:solidFill>
          </a:endParaRPr>
        </a:p>
      </dgm:t>
    </dgm:pt>
    <dgm:pt modelId="{BB09FB9D-FE70-4C90-A2B9-99748BFCF273}">
      <dgm:prSet custT="1"/>
      <dgm:spPr/>
      <dgm:t>
        <a:bodyPr/>
        <a:lstStyle/>
        <a:p>
          <a:r>
            <a:rPr lang="nb-NO" sz="1600" dirty="0">
              <a:solidFill>
                <a:srgbClr val="545757"/>
              </a:solidFill>
            </a:rPr>
            <a:t>Jan-</a:t>
          </a:r>
          <a:r>
            <a:rPr lang="nb-NO" sz="1600" dirty="0" err="1">
              <a:solidFill>
                <a:srgbClr val="545757"/>
              </a:solidFill>
            </a:rPr>
            <a:t>feb</a:t>
          </a:r>
          <a:r>
            <a:rPr lang="nb-NO" sz="1600" dirty="0">
              <a:solidFill>
                <a:srgbClr val="545757"/>
              </a:solidFill>
            </a:rPr>
            <a:t> 2020</a:t>
          </a:r>
        </a:p>
      </dgm:t>
    </dgm:pt>
    <dgm:pt modelId="{3D1A8062-5A3C-4538-A8CD-E6EA7F90F379}" type="parTrans" cxnId="{718A2F69-095F-4958-B71E-A682E6E2D4AF}">
      <dgm:prSet/>
      <dgm:spPr/>
      <dgm:t>
        <a:bodyPr/>
        <a:lstStyle/>
        <a:p>
          <a:endParaRPr lang="nb-NO" sz="1600"/>
        </a:p>
      </dgm:t>
    </dgm:pt>
    <dgm:pt modelId="{5320B30D-5A80-4D20-B865-41A23523C452}" type="sibTrans" cxnId="{718A2F69-095F-4958-B71E-A682E6E2D4AF}">
      <dgm:prSet/>
      <dgm:spPr/>
      <dgm:t>
        <a:bodyPr/>
        <a:lstStyle/>
        <a:p>
          <a:endParaRPr lang="nb-NO" sz="1600"/>
        </a:p>
      </dgm:t>
    </dgm:pt>
    <dgm:pt modelId="{098F4B93-F923-4A24-95EF-386826BD523F}">
      <dgm:prSet phldrT="[Tekst]" custT="1"/>
      <dgm:spPr>
        <a:noFill/>
        <a:ln>
          <a:noFill/>
        </a:ln>
      </dgm:spPr>
      <dgm:t>
        <a:bodyPr/>
        <a:lstStyle/>
        <a:p>
          <a:endParaRPr lang="nb-NO" sz="1600" dirty="0">
            <a:solidFill>
              <a:srgbClr val="545757"/>
            </a:solidFill>
          </a:endParaRPr>
        </a:p>
      </dgm:t>
    </dgm:pt>
    <dgm:pt modelId="{D7D8DE29-E59A-445B-AD96-085A46A2F3E5}" type="sibTrans" cxnId="{DA313E2E-EE0C-4AF2-B6AA-F884088AAA6B}">
      <dgm:prSet/>
      <dgm:spPr/>
      <dgm:t>
        <a:bodyPr/>
        <a:lstStyle/>
        <a:p>
          <a:endParaRPr lang="nb-NO" sz="1600">
            <a:solidFill>
              <a:srgbClr val="545757"/>
            </a:solidFill>
          </a:endParaRPr>
        </a:p>
      </dgm:t>
    </dgm:pt>
    <dgm:pt modelId="{9BCBA79F-9102-4A39-974D-15B55A8C6922}" type="parTrans" cxnId="{DA313E2E-EE0C-4AF2-B6AA-F884088AAA6B}">
      <dgm:prSet/>
      <dgm:spPr/>
      <dgm:t>
        <a:bodyPr/>
        <a:lstStyle/>
        <a:p>
          <a:endParaRPr lang="nb-NO" sz="1600">
            <a:solidFill>
              <a:srgbClr val="545757"/>
            </a:solidFill>
          </a:endParaRPr>
        </a:p>
      </dgm:t>
    </dgm:pt>
    <dgm:pt modelId="{EF15C867-400D-4E9F-B7A5-F222F85B345F}">
      <dgm:prSet custT="1"/>
      <dgm:spPr>
        <a:solidFill>
          <a:srgbClr val="A0CE5E"/>
        </a:solidFill>
      </dgm:spPr>
      <dgm:t>
        <a:bodyPr/>
        <a:lstStyle/>
        <a:p>
          <a:r>
            <a:rPr lang="nb-NO" sz="1600" dirty="0">
              <a:solidFill>
                <a:schemeClr val="tx1"/>
              </a:solidFill>
            </a:rPr>
            <a:t>Mars-mai 2020</a:t>
          </a:r>
        </a:p>
      </dgm:t>
    </dgm:pt>
    <dgm:pt modelId="{B16E12AD-C7D7-4144-B58C-2CF043FC4FE7}" type="parTrans" cxnId="{4CEACA82-6318-4068-8731-5C37A9C7EEA3}">
      <dgm:prSet/>
      <dgm:spPr/>
      <dgm:t>
        <a:bodyPr/>
        <a:lstStyle/>
        <a:p>
          <a:endParaRPr lang="nb-NO" sz="1600"/>
        </a:p>
      </dgm:t>
    </dgm:pt>
    <dgm:pt modelId="{078E7082-1C0B-4CC5-9F99-9E048F1C2161}" type="sibTrans" cxnId="{4CEACA82-6318-4068-8731-5C37A9C7EEA3}">
      <dgm:prSet/>
      <dgm:spPr/>
      <dgm:t>
        <a:bodyPr/>
        <a:lstStyle/>
        <a:p>
          <a:endParaRPr lang="nb-NO" sz="1600"/>
        </a:p>
      </dgm:t>
    </dgm:pt>
    <dgm:pt modelId="{7359B999-56F4-428F-A673-F69E2381F5D2}" type="pres">
      <dgm:prSet presAssocID="{287C491C-13DA-486D-994A-9CD97D492FF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088152-F2FD-433F-85AB-9DE9820F4C89}" type="pres">
      <dgm:prSet presAssocID="{098F4B93-F923-4A24-95EF-386826BD523F}" presName="vertOne" presStyleCnt="0"/>
      <dgm:spPr/>
    </dgm:pt>
    <dgm:pt modelId="{29B0FC36-6A45-4408-AFC3-E062EACB9D2C}" type="pres">
      <dgm:prSet presAssocID="{098F4B93-F923-4A24-95EF-386826BD523F}" presName="txOne" presStyleLbl="node0" presStyleIdx="0" presStyleCnt="1" custLinFactY="-1784" custLinFactNeighborX="-1091" custLinFactNeighborY="-100000">
        <dgm:presLayoutVars>
          <dgm:chPref val="3"/>
        </dgm:presLayoutVars>
      </dgm:prSet>
      <dgm:spPr/>
    </dgm:pt>
    <dgm:pt modelId="{83C1345C-2BAB-4976-8218-7327CCFA3008}" type="pres">
      <dgm:prSet presAssocID="{098F4B93-F923-4A24-95EF-386826BD523F}" presName="parTransOne" presStyleCnt="0"/>
      <dgm:spPr/>
    </dgm:pt>
    <dgm:pt modelId="{46E1EDCD-4617-4881-B24E-9EE72758D837}" type="pres">
      <dgm:prSet presAssocID="{098F4B93-F923-4A24-95EF-386826BD523F}" presName="horzOne" presStyleCnt="0"/>
      <dgm:spPr/>
    </dgm:pt>
    <dgm:pt modelId="{252018F4-EF7E-4653-B80B-C4F91C757F6A}" type="pres">
      <dgm:prSet presAssocID="{BB09FB9D-FE70-4C90-A2B9-99748BFCF273}" presName="vertTwo" presStyleCnt="0"/>
      <dgm:spPr/>
    </dgm:pt>
    <dgm:pt modelId="{54691AD5-7C67-4DA9-9FA2-63A9EE738176}" type="pres">
      <dgm:prSet presAssocID="{BB09FB9D-FE70-4C90-A2B9-99748BFCF273}" presName="txTwo" presStyleLbl="node2" presStyleIdx="0" presStyleCnt="5">
        <dgm:presLayoutVars>
          <dgm:chPref val="3"/>
        </dgm:presLayoutVars>
      </dgm:prSet>
      <dgm:spPr/>
    </dgm:pt>
    <dgm:pt modelId="{8FFBAE6D-C42E-46D3-B8FF-E3144091301C}" type="pres">
      <dgm:prSet presAssocID="{BB09FB9D-FE70-4C90-A2B9-99748BFCF273}" presName="horzTwo" presStyleCnt="0"/>
      <dgm:spPr/>
    </dgm:pt>
    <dgm:pt modelId="{080084E2-303C-46D8-8366-C429CAD54C7D}" type="pres">
      <dgm:prSet presAssocID="{5320B30D-5A80-4D20-B865-41A23523C452}" presName="sibSpaceTwo" presStyleCnt="0"/>
      <dgm:spPr/>
    </dgm:pt>
    <dgm:pt modelId="{E991B325-37FB-43F2-807B-E603BF3D7315}" type="pres">
      <dgm:prSet presAssocID="{42E6C9D2-F813-4FE7-90FA-FB2FDD749F1E}" presName="vertTwo" presStyleCnt="0"/>
      <dgm:spPr/>
    </dgm:pt>
    <dgm:pt modelId="{BD94D99E-6F9E-4B36-A827-C6DBE5CBD156}" type="pres">
      <dgm:prSet presAssocID="{42E6C9D2-F813-4FE7-90FA-FB2FDD749F1E}" presName="txTwo" presStyleLbl="node2" presStyleIdx="1" presStyleCnt="5">
        <dgm:presLayoutVars>
          <dgm:chPref val="3"/>
        </dgm:presLayoutVars>
      </dgm:prSet>
      <dgm:spPr/>
    </dgm:pt>
    <dgm:pt modelId="{910BC11E-76F0-457C-B7E7-C70C95B03DE1}" type="pres">
      <dgm:prSet presAssocID="{42E6C9D2-F813-4FE7-90FA-FB2FDD749F1E}" presName="horzTwo" presStyleCnt="0"/>
      <dgm:spPr/>
    </dgm:pt>
    <dgm:pt modelId="{691FF6D9-E9B9-48DB-8261-E140353E1E88}" type="pres">
      <dgm:prSet presAssocID="{51A26B00-F02B-4EAB-BFB3-13155BAF94B4}" presName="sibSpaceTwo" presStyleCnt="0"/>
      <dgm:spPr/>
    </dgm:pt>
    <dgm:pt modelId="{6270BEC2-9930-4809-90A8-35C71AE10322}" type="pres">
      <dgm:prSet presAssocID="{EF15C867-400D-4E9F-B7A5-F222F85B345F}" presName="vertTwo" presStyleCnt="0"/>
      <dgm:spPr/>
    </dgm:pt>
    <dgm:pt modelId="{40414886-995A-482A-880E-B855D16AAAD9}" type="pres">
      <dgm:prSet presAssocID="{EF15C867-400D-4E9F-B7A5-F222F85B345F}" presName="txTwo" presStyleLbl="node2" presStyleIdx="2" presStyleCnt="5">
        <dgm:presLayoutVars>
          <dgm:chPref val="3"/>
        </dgm:presLayoutVars>
      </dgm:prSet>
      <dgm:spPr/>
    </dgm:pt>
    <dgm:pt modelId="{8BB88BDF-1B58-42A2-AAFE-CA2232AF5E09}" type="pres">
      <dgm:prSet presAssocID="{EF15C867-400D-4E9F-B7A5-F222F85B345F}" presName="horzTwo" presStyleCnt="0"/>
      <dgm:spPr/>
    </dgm:pt>
    <dgm:pt modelId="{CE78A233-1D74-4624-B355-EEA48970C93E}" type="pres">
      <dgm:prSet presAssocID="{078E7082-1C0B-4CC5-9F99-9E048F1C2161}" presName="sibSpaceTwo" presStyleCnt="0"/>
      <dgm:spPr/>
    </dgm:pt>
    <dgm:pt modelId="{4F1C21E1-E976-435C-90AE-1FC33ADEAF05}" type="pres">
      <dgm:prSet presAssocID="{6948028F-5936-4C57-945F-B987A9A40178}" presName="vertTwo" presStyleCnt="0"/>
      <dgm:spPr/>
    </dgm:pt>
    <dgm:pt modelId="{2E422542-7E77-47A6-9D84-224FE1E63D13}" type="pres">
      <dgm:prSet presAssocID="{6948028F-5936-4C57-945F-B987A9A40178}" presName="txTwo" presStyleLbl="node2" presStyleIdx="3" presStyleCnt="5">
        <dgm:presLayoutVars>
          <dgm:chPref val="3"/>
        </dgm:presLayoutVars>
      </dgm:prSet>
      <dgm:spPr/>
    </dgm:pt>
    <dgm:pt modelId="{F8DFCB4B-0EDE-4ABC-B9A1-64B734A2F617}" type="pres">
      <dgm:prSet presAssocID="{6948028F-5936-4C57-945F-B987A9A40178}" presName="horzTwo" presStyleCnt="0"/>
      <dgm:spPr/>
    </dgm:pt>
    <dgm:pt modelId="{FF9C62F1-F14E-4C65-B4B1-FF3B445FCD88}" type="pres">
      <dgm:prSet presAssocID="{A43D3E01-993B-481D-B339-31B328CB8B98}" presName="sibSpaceTwo" presStyleCnt="0"/>
      <dgm:spPr/>
    </dgm:pt>
    <dgm:pt modelId="{820A9FD7-EF66-4AA6-899C-36F7B2F0ED19}" type="pres">
      <dgm:prSet presAssocID="{13D7523C-0F90-4ED5-8727-0361C0E5D695}" presName="vertTwo" presStyleCnt="0"/>
      <dgm:spPr/>
    </dgm:pt>
    <dgm:pt modelId="{AF6F7068-FA93-46A2-A486-5EDAB3B1494C}" type="pres">
      <dgm:prSet presAssocID="{13D7523C-0F90-4ED5-8727-0361C0E5D695}" presName="txTwo" presStyleLbl="node2" presStyleIdx="4" presStyleCnt="5" custLinFactNeighborX="182">
        <dgm:presLayoutVars>
          <dgm:chPref val="3"/>
        </dgm:presLayoutVars>
      </dgm:prSet>
      <dgm:spPr/>
    </dgm:pt>
    <dgm:pt modelId="{99781282-EB22-484E-8AB8-09983BC6178A}" type="pres">
      <dgm:prSet presAssocID="{13D7523C-0F90-4ED5-8727-0361C0E5D695}" presName="horzTwo" presStyleCnt="0"/>
      <dgm:spPr/>
    </dgm:pt>
  </dgm:ptLst>
  <dgm:cxnLst>
    <dgm:cxn modelId="{65C5C802-2EB2-40A7-B42A-8BFA99625326}" type="presOf" srcId="{EF15C867-400D-4E9F-B7A5-F222F85B345F}" destId="{40414886-995A-482A-880E-B855D16AAAD9}" srcOrd="0" destOrd="0" presId="urn:microsoft.com/office/officeart/2005/8/layout/hierarchy4"/>
    <dgm:cxn modelId="{44181712-0BFC-4027-8274-E12D656F7473}" type="presOf" srcId="{098F4B93-F923-4A24-95EF-386826BD523F}" destId="{29B0FC36-6A45-4408-AFC3-E062EACB9D2C}" srcOrd="0" destOrd="0" presId="urn:microsoft.com/office/officeart/2005/8/layout/hierarchy4"/>
    <dgm:cxn modelId="{BACC6C21-E3AD-4D90-B9A9-639F43FCC9DD}" type="presOf" srcId="{42E6C9D2-F813-4FE7-90FA-FB2FDD749F1E}" destId="{BD94D99E-6F9E-4B36-A827-C6DBE5CBD156}" srcOrd="0" destOrd="0" presId="urn:microsoft.com/office/officeart/2005/8/layout/hierarchy4"/>
    <dgm:cxn modelId="{F4F0142A-01DB-44F8-92D0-E8CC46236095}" type="presOf" srcId="{6948028F-5936-4C57-945F-B987A9A40178}" destId="{2E422542-7E77-47A6-9D84-224FE1E63D13}" srcOrd="0" destOrd="0" presId="urn:microsoft.com/office/officeart/2005/8/layout/hierarchy4"/>
    <dgm:cxn modelId="{DA313E2E-EE0C-4AF2-B6AA-F884088AAA6B}" srcId="{287C491C-13DA-486D-994A-9CD97D492FFB}" destId="{098F4B93-F923-4A24-95EF-386826BD523F}" srcOrd="0" destOrd="0" parTransId="{9BCBA79F-9102-4A39-974D-15B55A8C6922}" sibTransId="{D7D8DE29-E59A-445B-AD96-085A46A2F3E5}"/>
    <dgm:cxn modelId="{718A2F69-095F-4958-B71E-A682E6E2D4AF}" srcId="{098F4B93-F923-4A24-95EF-386826BD523F}" destId="{BB09FB9D-FE70-4C90-A2B9-99748BFCF273}" srcOrd="0" destOrd="0" parTransId="{3D1A8062-5A3C-4538-A8CD-E6EA7F90F379}" sibTransId="{5320B30D-5A80-4D20-B865-41A23523C452}"/>
    <dgm:cxn modelId="{4FF26670-DAE7-49A0-9A71-FACAF248584E}" type="presOf" srcId="{287C491C-13DA-486D-994A-9CD97D492FFB}" destId="{7359B999-56F4-428F-A673-F69E2381F5D2}" srcOrd="0" destOrd="0" presId="urn:microsoft.com/office/officeart/2005/8/layout/hierarchy4"/>
    <dgm:cxn modelId="{446B2075-D2B6-4855-8D0F-0BCC583F4A8E}" srcId="{098F4B93-F923-4A24-95EF-386826BD523F}" destId="{13D7523C-0F90-4ED5-8727-0361C0E5D695}" srcOrd="4" destOrd="0" parTransId="{AE005F02-C231-473B-A9FD-31D71407732B}" sibTransId="{54696990-8043-4FEC-806C-4A8D42AFEC95}"/>
    <dgm:cxn modelId="{94B9A876-9FAF-4DC7-9B17-34CEBB61FA5C}" type="presOf" srcId="{13D7523C-0F90-4ED5-8727-0361C0E5D695}" destId="{AF6F7068-FA93-46A2-A486-5EDAB3B1494C}" srcOrd="0" destOrd="0" presId="urn:microsoft.com/office/officeart/2005/8/layout/hierarchy4"/>
    <dgm:cxn modelId="{4CEACA82-6318-4068-8731-5C37A9C7EEA3}" srcId="{098F4B93-F923-4A24-95EF-386826BD523F}" destId="{EF15C867-400D-4E9F-B7A5-F222F85B345F}" srcOrd="2" destOrd="0" parTransId="{B16E12AD-C7D7-4144-B58C-2CF043FC4FE7}" sibTransId="{078E7082-1C0B-4CC5-9F99-9E048F1C2161}"/>
    <dgm:cxn modelId="{1C2A928E-3C80-4F3E-A6EF-FBDD31616585}" type="presOf" srcId="{BB09FB9D-FE70-4C90-A2B9-99748BFCF273}" destId="{54691AD5-7C67-4DA9-9FA2-63A9EE738176}" srcOrd="0" destOrd="0" presId="urn:microsoft.com/office/officeart/2005/8/layout/hierarchy4"/>
    <dgm:cxn modelId="{5AFB4698-86AB-49A3-9854-F5D4FA98C924}" srcId="{098F4B93-F923-4A24-95EF-386826BD523F}" destId="{6948028F-5936-4C57-945F-B987A9A40178}" srcOrd="3" destOrd="0" parTransId="{5FF31E02-73C1-41C3-B52C-FCE35387FD5B}" sibTransId="{A43D3E01-993B-481D-B339-31B328CB8B98}"/>
    <dgm:cxn modelId="{66B6E1EB-9D20-42AE-BFC9-342027153B24}" srcId="{098F4B93-F923-4A24-95EF-386826BD523F}" destId="{42E6C9D2-F813-4FE7-90FA-FB2FDD749F1E}" srcOrd="1" destOrd="0" parTransId="{E7BC1E66-0981-40F9-B650-59438FBE94D2}" sibTransId="{51A26B00-F02B-4EAB-BFB3-13155BAF94B4}"/>
    <dgm:cxn modelId="{17BC8793-1136-45C9-9BE9-9825680E864A}" type="presParOf" srcId="{7359B999-56F4-428F-A673-F69E2381F5D2}" destId="{0F088152-F2FD-433F-85AB-9DE9820F4C89}" srcOrd="0" destOrd="0" presId="urn:microsoft.com/office/officeart/2005/8/layout/hierarchy4"/>
    <dgm:cxn modelId="{3924EAF4-6876-422D-8A4E-4F9DEB4DF699}" type="presParOf" srcId="{0F088152-F2FD-433F-85AB-9DE9820F4C89}" destId="{29B0FC36-6A45-4408-AFC3-E062EACB9D2C}" srcOrd="0" destOrd="0" presId="urn:microsoft.com/office/officeart/2005/8/layout/hierarchy4"/>
    <dgm:cxn modelId="{776CB33E-D4CB-4715-8FF9-A9E1EE8297DC}" type="presParOf" srcId="{0F088152-F2FD-433F-85AB-9DE9820F4C89}" destId="{83C1345C-2BAB-4976-8218-7327CCFA3008}" srcOrd="1" destOrd="0" presId="urn:microsoft.com/office/officeart/2005/8/layout/hierarchy4"/>
    <dgm:cxn modelId="{56F3A96F-0A9C-4653-B984-9A7E6D03A626}" type="presParOf" srcId="{0F088152-F2FD-433F-85AB-9DE9820F4C89}" destId="{46E1EDCD-4617-4881-B24E-9EE72758D837}" srcOrd="2" destOrd="0" presId="urn:microsoft.com/office/officeart/2005/8/layout/hierarchy4"/>
    <dgm:cxn modelId="{AC8FC767-7011-44E2-80BA-1CD0086B1C62}" type="presParOf" srcId="{46E1EDCD-4617-4881-B24E-9EE72758D837}" destId="{252018F4-EF7E-4653-B80B-C4F91C757F6A}" srcOrd="0" destOrd="0" presId="urn:microsoft.com/office/officeart/2005/8/layout/hierarchy4"/>
    <dgm:cxn modelId="{592E6DFC-AAFF-4D94-ABB7-5B5601453BD4}" type="presParOf" srcId="{252018F4-EF7E-4653-B80B-C4F91C757F6A}" destId="{54691AD5-7C67-4DA9-9FA2-63A9EE738176}" srcOrd="0" destOrd="0" presId="urn:microsoft.com/office/officeart/2005/8/layout/hierarchy4"/>
    <dgm:cxn modelId="{7F67278B-01E3-4C1D-93D1-F928FD57ECB1}" type="presParOf" srcId="{252018F4-EF7E-4653-B80B-C4F91C757F6A}" destId="{8FFBAE6D-C42E-46D3-B8FF-E3144091301C}" srcOrd="1" destOrd="0" presId="urn:microsoft.com/office/officeart/2005/8/layout/hierarchy4"/>
    <dgm:cxn modelId="{9E648DFD-87E6-415A-8545-A7931011A6E3}" type="presParOf" srcId="{46E1EDCD-4617-4881-B24E-9EE72758D837}" destId="{080084E2-303C-46D8-8366-C429CAD54C7D}" srcOrd="1" destOrd="0" presId="urn:microsoft.com/office/officeart/2005/8/layout/hierarchy4"/>
    <dgm:cxn modelId="{CB0BEEEF-D380-4F3B-9D61-A24DC911AEF7}" type="presParOf" srcId="{46E1EDCD-4617-4881-B24E-9EE72758D837}" destId="{E991B325-37FB-43F2-807B-E603BF3D7315}" srcOrd="2" destOrd="0" presId="urn:microsoft.com/office/officeart/2005/8/layout/hierarchy4"/>
    <dgm:cxn modelId="{020AAC33-FB93-4362-9E58-0064FC6C66BC}" type="presParOf" srcId="{E991B325-37FB-43F2-807B-E603BF3D7315}" destId="{BD94D99E-6F9E-4B36-A827-C6DBE5CBD156}" srcOrd="0" destOrd="0" presId="urn:microsoft.com/office/officeart/2005/8/layout/hierarchy4"/>
    <dgm:cxn modelId="{8ED30DFC-7DDC-47BA-A749-AD9C858C700B}" type="presParOf" srcId="{E991B325-37FB-43F2-807B-E603BF3D7315}" destId="{910BC11E-76F0-457C-B7E7-C70C95B03DE1}" srcOrd="1" destOrd="0" presId="urn:microsoft.com/office/officeart/2005/8/layout/hierarchy4"/>
    <dgm:cxn modelId="{816BE07E-C6D8-4B74-8123-29A0878CBB40}" type="presParOf" srcId="{46E1EDCD-4617-4881-B24E-9EE72758D837}" destId="{691FF6D9-E9B9-48DB-8261-E140353E1E88}" srcOrd="3" destOrd="0" presId="urn:microsoft.com/office/officeart/2005/8/layout/hierarchy4"/>
    <dgm:cxn modelId="{01C89F73-82C9-4512-ADD1-B71BE1C7AC25}" type="presParOf" srcId="{46E1EDCD-4617-4881-B24E-9EE72758D837}" destId="{6270BEC2-9930-4809-90A8-35C71AE10322}" srcOrd="4" destOrd="0" presId="urn:microsoft.com/office/officeart/2005/8/layout/hierarchy4"/>
    <dgm:cxn modelId="{2A5E1960-C0B5-45E5-ABF0-32A8087E623C}" type="presParOf" srcId="{6270BEC2-9930-4809-90A8-35C71AE10322}" destId="{40414886-995A-482A-880E-B855D16AAAD9}" srcOrd="0" destOrd="0" presId="urn:microsoft.com/office/officeart/2005/8/layout/hierarchy4"/>
    <dgm:cxn modelId="{594C33E1-3D24-4767-8231-3B8D85AF409E}" type="presParOf" srcId="{6270BEC2-9930-4809-90A8-35C71AE10322}" destId="{8BB88BDF-1B58-42A2-AAFE-CA2232AF5E09}" srcOrd="1" destOrd="0" presId="urn:microsoft.com/office/officeart/2005/8/layout/hierarchy4"/>
    <dgm:cxn modelId="{813A6FEC-5160-474E-88FD-E8D2919AD80E}" type="presParOf" srcId="{46E1EDCD-4617-4881-B24E-9EE72758D837}" destId="{CE78A233-1D74-4624-B355-EEA48970C93E}" srcOrd="5" destOrd="0" presId="urn:microsoft.com/office/officeart/2005/8/layout/hierarchy4"/>
    <dgm:cxn modelId="{F4601E64-A1AF-49D1-B43F-EA9A41CA2B66}" type="presParOf" srcId="{46E1EDCD-4617-4881-B24E-9EE72758D837}" destId="{4F1C21E1-E976-435C-90AE-1FC33ADEAF05}" srcOrd="6" destOrd="0" presId="urn:microsoft.com/office/officeart/2005/8/layout/hierarchy4"/>
    <dgm:cxn modelId="{334EF01C-3FDF-4549-AB78-D723B8FD6171}" type="presParOf" srcId="{4F1C21E1-E976-435C-90AE-1FC33ADEAF05}" destId="{2E422542-7E77-47A6-9D84-224FE1E63D13}" srcOrd="0" destOrd="0" presId="urn:microsoft.com/office/officeart/2005/8/layout/hierarchy4"/>
    <dgm:cxn modelId="{90D28A9C-CA43-450F-91C8-190313448B1F}" type="presParOf" srcId="{4F1C21E1-E976-435C-90AE-1FC33ADEAF05}" destId="{F8DFCB4B-0EDE-4ABC-B9A1-64B734A2F617}" srcOrd="1" destOrd="0" presId="urn:microsoft.com/office/officeart/2005/8/layout/hierarchy4"/>
    <dgm:cxn modelId="{88ED6FE4-1D85-423F-9C5B-C001441B7865}" type="presParOf" srcId="{46E1EDCD-4617-4881-B24E-9EE72758D837}" destId="{FF9C62F1-F14E-4C65-B4B1-FF3B445FCD88}" srcOrd="7" destOrd="0" presId="urn:microsoft.com/office/officeart/2005/8/layout/hierarchy4"/>
    <dgm:cxn modelId="{1E063A1F-B992-4160-9BD0-845F2C680AE2}" type="presParOf" srcId="{46E1EDCD-4617-4881-B24E-9EE72758D837}" destId="{820A9FD7-EF66-4AA6-899C-36F7B2F0ED19}" srcOrd="8" destOrd="0" presId="urn:microsoft.com/office/officeart/2005/8/layout/hierarchy4"/>
    <dgm:cxn modelId="{D53E8DE7-7DE2-4AE7-904B-C6F40B95E36A}" type="presParOf" srcId="{820A9FD7-EF66-4AA6-899C-36F7B2F0ED19}" destId="{AF6F7068-FA93-46A2-A486-5EDAB3B1494C}" srcOrd="0" destOrd="0" presId="urn:microsoft.com/office/officeart/2005/8/layout/hierarchy4"/>
    <dgm:cxn modelId="{AF6436E3-2844-471F-B621-C74A6875C462}" type="presParOf" srcId="{820A9FD7-EF66-4AA6-899C-36F7B2F0ED19}" destId="{99781282-EB22-484E-8AB8-09983BC6178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8E5DA-676E-48B0-A339-00B8BA9A6527}">
      <dsp:nvSpPr>
        <dsp:cNvPr id="0" name=""/>
        <dsp:cNvSpPr/>
      </dsp:nvSpPr>
      <dsp:spPr>
        <a:xfrm>
          <a:off x="2022885" y="3470084"/>
          <a:ext cx="2350685" cy="2018498"/>
        </a:xfrm>
        <a:prstGeom prst="hexagon">
          <a:avLst>
            <a:gd name="adj" fmla="val 25000"/>
            <a:gd name="vf" fmla="val 115470"/>
          </a:avLst>
        </a:prstGeom>
        <a:solidFill>
          <a:srgbClr val="A0CE5E"/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tx1"/>
              </a:solidFill>
            </a:rPr>
            <a:t>Vi går foran, «feier for egen dør» og gir ansatte eierskap til klimaklok kommune.</a:t>
          </a:r>
        </a:p>
      </dsp:txBody>
      <dsp:txXfrm>
        <a:off x="2386984" y="3782730"/>
        <a:ext cx="1622487" cy="1393206"/>
      </dsp:txXfrm>
    </dsp:sp>
    <dsp:sp modelId="{68EC78AE-753E-49EE-8909-9CBFE991E4D5}">
      <dsp:nvSpPr>
        <dsp:cNvPr id="0" name=""/>
        <dsp:cNvSpPr/>
      </dsp:nvSpPr>
      <dsp:spPr>
        <a:xfrm>
          <a:off x="2078973" y="4372755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29003-D800-437F-B19A-C5F86BD1B699}">
      <dsp:nvSpPr>
        <dsp:cNvPr id="0" name=""/>
        <dsp:cNvSpPr/>
      </dsp:nvSpPr>
      <dsp:spPr>
        <a:xfrm>
          <a:off x="0" y="2354256"/>
          <a:ext cx="2350685" cy="201849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6DE05-6812-46F5-8900-AEB55DF200B4}">
      <dsp:nvSpPr>
        <dsp:cNvPr id="0" name=""/>
        <dsp:cNvSpPr/>
      </dsp:nvSpPr>
      <dsp:spPr>
        <a:xfrm>
          <a:off x="1610331" y="4105008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83B42-7E89-4F52-AA1D-CEA06193A575}">
      <dsp:nvSpPr>
        <dsp:cNvPr id="0" name=""/>
        <dsp:cNvSpPr/>
      </dsp:nvSpPr>
      <dsp:spPr>
        <a:xfrm>
          <a:off x="4045771" y="2348408"/>
          <a:ext cx="2350685" cy="2018498"/>
        </a:xfrm>
        <a:prstGeom prst="hexagon">
          <a:avLst>
            <a:gd name="adj" fmla="val 25000"/>
            <a:gd name="vf" fmla="val 115470"/>
          </a:avLst>
        </a:prstGeom>
        <a:solidFill>
          <a:srgbClr val="D62827"/>
        </a:solidFill>
        <a:ln w="12700" cap="flat" cmpd="sng" algn="ctr">
          <a:solidFill>
            <a:schemeClr val="accent5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bg1"/>
              </a:solidFill>
            </a:rPr>
            <a:t>Vi legger til rette for at Bærum er stedet der ny teknologi og klimavennlige løsninger testes ut.</a:t>
          </a:r>
        </a:p>
      </dsp:txBody>
      <dsp:txXfrm>
        <a:off x="4409870" y="2661054"/>
        <a:ext cx="1622487" cy="1393206"/>
      </dsp:txXfrm>
    </dsp:sp>
    <dsp:sp modelId="{794F881B-03F4-4354-AA3C-265493C159B1}">
      <dsp:nvSpPr>
        <dsp:cNvPr id="0" name=""/>
        <dsp:cNvSpPr/>
      </dsp:nvSpPr>
      <dsp:spPr>
        <a:xfrm>
          <a:off x="5663581" y="4093960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3608C-800B-4B3B-8AE8-04B671280149}">
      <dsp:nvSpPr>
        <dsp:cNvPr id="0" name=""/>
        <dsp:cNvSpPr/>
      </dsp:nvSpPr>
      <dsp:spPr>
        <a:xfrm>
          <a:off x="6067410" y="3466185"/>
          <a:ext cx="2350685" cy="201849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5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D0E8E-F3D6-4DE1-BCEF-81F358D9FF25}">
      <dsp:nvSpPr>
        <dsp:cNvPr id="0" name=""/>
        <dsp:cNvSpPr/>
      </dsp:nvSpPr>
      <dsp:spPr>
        <a:xfrm>
          <a:off x="6124744" y="4364306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763D1-2DFC-4B8A-BA1A-59484CDBFCB8}">
      <dsp:nvSpPr>
        <dsp:cNvPr id="0" name=""/>
        <dsp:cNvSpPr/>
      </dsp:nvSpPr>
      <dsp:spPr>
        <a:xfrm>
          <a:off x="2022885" y="1239079"/>
          <a:ext cx="2350685" cy="2018498"/>
        </a:xfrm>
        <a:prstGeom prst="hexagon">
          <a:avLst>
            <a:gd name="adj" fmla="val 25000"/>
            <a:gd name="vf" fmla="val 115470"/>
          </a:avLst>
        </a:prstGeom>
        <a:solidFill>
          <a:srgbClr val="A2CECF"/>
        </a:solid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tx1"/>
              </a:solidFill>
            </a:rPr>
            <a:t>Vi bruker klima-kommunikasjon som motiverer.</a:t>
          </a:r>
        </a:p>
      </dsp:txBody>
      <dsp:txXfrm>
        <a:off x="2386984" y="1551725"/>
        <a:ext cx="1622487" cy="1393206"/>
      </dsp:txXfrm>
    </dsp:sp>
    <dsp:sp modelId="{BB7A0C3A-3772-463E-B5D7-B530C69A3C8D}">
      <dsp:nvSpPr>
        <dsp:cNvPr id="0" name=""/>
        <dsp:cNvSpPr/>
      </dsp:nvSpPr>
      <dsp:spPr>
        <a:xfrm>
          <a:off x="3633217" y="1277421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74F49-E361-4825-ABAA-54597AA73AD7}">
      <dsp:nvSpPr>
        <dsp:cNvPr id="0" name=""/>
        <dsp:cNvSpPr/>
      </dsp:nvSpPr>
      <dsp:spPr>
        <a:xfrm>
          <a:off x="4045771" y="116752"/>
          <a:ext cx="2350685" cy="201849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A9FB1-3079-4858-B7CB-38208C3CC595}">
      <dsp:nvSpPr>
        <dsp:cNvPr id="0" name=""/>
        <dsp:cNvSpPr/>
      </dsp:nvSpPr>
      <dsp:spPr>
        <a:xfrm>
          <a:off x="4111830" y="1010974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DAE58-DA11-40F7-9AF6-0811C23229C3}">
      <dsp:nvSpPr>
        <dsp:cNvPr id="0" name=""/>
        <dsp:cNvSpPr/>
      </dsp:nvSpPr>
      <dsp:spPr>
        <a:xfrm>
          <a:off x="6067410" y="1234529"/>
          <a:ext cx="2350685" cy="2018498"/>
        </a:xfrm>
        <a:prstGeom prst="hexagon">
          <a:avLst>
            <a:gd name="adj" fmla="val 25000"/>
            <a:gd name="vf" fmla="val 115470"/>
          </a:avLst>
        </a:prstGeom>
        <a:solidFill>
          <a:srgbClr val="367B55"/>
        </a:solidFill>
        <a:ln w="12700" cap="flat" cmpd="sng" algn="ctr">
          <a:solidFill>
            <a:schemeClr val="accent5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bg1"/>
              </a:solidFill>
            </a:rPr>
            <a:t>Vi involverer innbyggere og næringsliv i utviklingen av en klimaklok kommune.</a:t>
          </a:r>
        </a:p>
      </dsp:txBody>
      <dsp:txXfrm>
        <a:off x="6431509" y="1547175"/>
        <a:ext cx="1622487" cy="1393206"/>
      </dsp:txXfrm>
    </dsp:sp>
    <dsp:sp modelId="{1F623F79-E6BC-438F-AD6D-A339F9A2F707}">
      <dsp:nvSpPr>
        <dsp:cNvPr id="0" name=""/>
        <dsp:cNvSpPr/>
      </dsp:nvSpPr>
      <dsp:spPr>
        <a:xfrm>
          <a:off x="8101514" y="2128751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AE9FB-5A09-4F51-8209-EEB12B81FFE1}">
      <dsp:nvSpPr>
        <dsp:cNvPr id="0" name=""/>
        <dsp:cNvSpPr/>
      </dsp:nvSpPr>
      <dsp:spPr>
        <a:xfrm>
          <a:off x="8090296" y="2369204"/>
          <a:ext cx="2350685" cy="201849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D34666-D17A-466B-BDF6-09E7A5154C34}">
      <dsp:nvSpPr>
        <dsp:cNvPr id="0" name=""/>
        <dsp:cNvSpPr/>
      </dsp:nvSpPr>
      <dsp:spPr>
        <a:xfrm>
          <a:off x="8548967" y="2405596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52551-B05A-4C0E-9EC8-ACE002537851}">
      <dsp:nvSpPr>
        <dsp:cNvPr id="0" name=""/>
        <dsp:cNvSpPr/>
      </dsp:nvSpPr>
      <dsp:spPr>
        <a:xfrm>
          <a:off x="8090296" y="138198"/>
          <a:ext cx="2350685" cy="2018498"/>
        </a:xfrm>
        <a:prstGeom prst="hexagon">
          <a:avLst>
            <a:gd name="adj" fmla="val 25000"/>
            <a:gd name="vf" fmla="val 115470"/>
          </a:avLst>
        </a:prstGeom>
        <a:solidFill>
          <a:srgbClr val="545757"/>
        </a:solid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bg1"/>
              </a:solidFill>
            </a:rPr>
            <a:t>Vi bidrar til klimavennlige tjenester og løsninger gjennom digitalisering.</a:t>
          </a:r>
        </a:p>
      </dsp:txBody>
      <dsp:txXfrm>
        <a:off x="8454395" y="450844"/>
        <a:ext cx="1622487" cy="1393206"/>
      </dsp:txXfrm>
    </dsp:sp>
    <dsp:sp modelId="{43BDD1A2-920E-414D-950C-A2F09C11FB84}">
      <dsp:nvSpPr>
        <dsp:cNvPr id="0" name=""/>
        <dsp:cNvSpPr/>
      </dsp:nvSpPr>
      <dsp:spPr>
        <a:xfrm>
          <a:off x="10124399" y="1042818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194E7-F6AF-4C42-A3FF-2011CB86F755}">
      <dsp:nvSpPr>
        <dsp:cNvPr id="0" name=""/>
        <dsp:cNvSpPr/>
      </dsp:nvSpPr>
      <dsp:spPr>
        <a:xfrm>
          <a:off x="10113182" y="1264424"/>
          <a:ext cx="2350685" cy="201849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3E02F-7476-4B89-920A-D9B645E836B4}">
      <dsp:nvSpPr>
        <dsp:cNvPr id="0" name=""/>
        <dsp:cNvSpPr/>
      </dsp:nvSpPr>
      <dsp:spPr>
        <a:xfrm>
          <a:off x="10581823" y="1309265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106EA-6503-4F2D-874D-696EF464493B}">
      <dsp:nvSpPr>
        <dsp:cNvPr id="0" name=""/>
        <dsp:cNvSpPr/>
      </dsp:nvSpPr>
      <dsp:spPr>
        <a:xfrm>
          <a:off x="10113182" y="3492180"/>
          <a:ext cx="2350685" cy="2018498"/>
        </a:xfrm>
        <a:prstGeom prst="hexagon">
          <a:avLst>
            <a:gd name="adj" fmla="val 25000"/>
            <a:gd name="vf" fmla="val 115470"/>
          </a:avLst>
        </a:prstGeom>
        <a:solidFill>
          <a:srgbClr val="A2CECF"/>
        </a:solidFill>
        <a:ln w="12700" cap="flat" cmpd="sng" algn="ctr">
          <a:solidFill>
            <a:schemeClr val="accent5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tx1"/>
              </a:solidFill>
            </a:rPr>
            <a:t>Vi måler og viser aktivitetsdata knyttet til klimagassutslipp.</a:t>
          </a:r>
        </a:p>
      </dsp:txBody>
      <dsp:txXfrm>
        <a:off x="10477281" y="3804826"/>
        <a:ext cx="1622487" cy="1393206"/>
      </dsp:txXfrm>
    </dsp:sp>
    <dsp:sp modelId="{CE96A948-944F-4976-9424-7096CEAD98F0}">
      <dsp:nvSpPr>
        <dsp:cNvPr id="0" name=""/>
        <dsp:cNvSpPr/>
      </dsp:nvSpPr>
      <dsp:spPr>
        <a:xfrm>
          <a:off x="10579331" y="5259828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16C94-FB37-46C0-9729-6E3D30A998E8}">
      <dsp:nvSpPr>
        <dsp:cNvPr id="0" name=""/>
        <dsp:cNvSpPr/>
      </dsp:nvSpPr>
      <dsp:spPr>
        <a:xfrm>
          <a:off x="8090296" y="4596960"/>
          <a:ext cx="2350685" cy="201849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5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36563-76C4-4C8E-AD9C-31A8F173D15B}">
      <dsp:nvSpPr>
        <dsp:cNvPr id="0" name=""/>
        <dsp:cNvSpPr/>
      </dsp:nvSpPr>
      <dsp:spPr>
        <a:xfrm>
          <a:off x="10143095" y="5482734"/>
          <a:ext cx="274205" cy="23655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BD288-4A6C-4473-9336-5BCB3535DA47}">
      <dsp:nvSpPr>
        <dsp:cNvPr id="0" name=""/>
        <dsp:cNvSpPr/>
      </dsp:nvSpPr>
      <dsp:spPr>
        <a:xfrm rot="10800000">
          <a:off x="0" y="0"/>
          <a:ext cx="4348480" cy="1030369"/>
        </a:xfrm>
        <a:prstGeom prst="trapezoid">
          <a:avLst>
            <a:gd name="adj" fmla="val 42203"/>
          </a:avLst>
        </a:pr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latin typeface="+mj-lt"/>
            </a:rPr>
            <a:t>Avfallsreduksjon</a:t>
          </a:r>
        </a:p>
      </dsp:txBody>
      <dsp:txXfrm rot="-10800000">
        <a:off x="760983" y="0"/>
        <a:ext cx="2826512" cy="1030369"/>
      </dsp:txXfrm>
    </dsp:sp>
    <dsp:sp modelId="{6C60F5AF-31B3-44C2-93B0-D033D7BF07EC}">
      <dsp:nvSpPr>
        <dsp:cNvPr id="0" name=""/>
        <dsp:cNvSpPr/>
      </dsp:nvSpPr>
      <dsp:spPr>
        <a:xfrm rot="10800000">
          <a:off x="434847" y="1030369"/>
          <a:ext cx="3478784" cy="1030369"/>
        </a:xfrm>
        <a:prstGeom prst="trapezoid">
          <a:avLst>
            <a:gd name="adj" fmla="val 42203"/>
          </a:avLst>
        </a:pr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latin typeface="+mj-lt"/>
            </a:rPr>
            <a:t>Ombruk</a:t>
          </a:r>
        </a:p>
      </dsp:txBody>
      <dsp:txXfrm rot="-10800000">
        <a:off x="1043635" y="1030369"/>
        <a:ext cx="2261209" cy="1030369"/>
      </dsp:txXfrm>
    </dsp:sp>
    <dsp:sp modelId="{266804CF-3AAC-43F4-9944-9ADACF718496}">
      <dsp:nvSpPr>
        <dsp:cNvPr id="0" name=""/>
        <dsp:cNvSpPr/>
      </dsp:nvSpPr>
      <dsp:spPr>
        <a:xfrm rot="10800000">
          <a:off x="869696" y="2060739"/>
          <a:ext cx="2609088" cy="1030369"/>
        </a:xfrm>
        <a:prstGeom prst="trapezoid">
          <a:avLst>
            <a:gd name="adj" fmla="val 42203"/>
          </a:avLst>
        </a:pr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latin typeface="+mj-lt"/>
            </a:rPr>
            <a:t>Materialgjenvinning</a:t>
          </a:r>
        </a:p>
      </dsp:txBody>
      <dsp:txXfrm rot="-10800000">
        <a:off x="1326286" y="2060739"/>
        <a:ext cx="1695907" cy="1030369"/>
      </dsp:txXfrm>
    </dsp:sp>
    <dsp:sp modelId="{88E81D01-DE08-4CEC-8083-D5DEC492A9E0}">
      <dsp:nvSpPr>
        <dsp:cNvPr id="0" name=""/>
        <dsp:cNvSpPr/>
      </dsp:nvSpPr>
      <dsp:spPr>
        <a:xfrm rot="10800000">
          <a:off x="1304543" y="3091108"/>
          <a:ext cx="1739392" cy="1030369"/>
        </a:xfrm>
        <a:prstGeom prst="trapezoid">
          <a:avLst>
            <a:gd name="adj" fmla="val 42203"/>
          </a:avLst>
        </a:pr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latin typeface="+mj-lt"/>
            </a:rPr>
            <a:t>Energi-utnyttelse</a:t>
          </a:r>
        </a:p>
      </dsp:txBody>
      <dsp:txXfrm rot="-10800000">
        <a:off x="1608937" y="3091108"/>
        <a:ext cx="1130604" cy="1030369"/>
      </dsp:txXfrm>
    </dsp:sp>
    <dsp:sp modelId="{C3142B4F-0DF9-494D-A3DA-335EFEC09C6B}">
      <dsp:nvSpPr>
        <dsp:cNvPr id="0" name=""/>
        <dsp:cNvSpPr/>
      </dsp:nvSpPr>
      <dsp:spPr>
        <a:xfrm rot="10800000">
          <a:off x="1739392" y="4121478"/>
          <a:ext cx="869696" cy="1030369"/>
        </a:xfrm>
        <a:prstGeom prst="trapezoid">
          <a:avLst>
            <a:gd name="adj" fmla="val 50000"/>
          </a:avLst>
        </a:pr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latin typeface="+mj-lt"/>
            </a:rPr>
            <a:t>Deponi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>
            <a:latin typeface="+mj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>
            <a:latin typeface="+mj-lt"/>
          </a:endParaRPr>
        </a:p>
      </dsp:txBody>
      <dsp:txXfrm rot="-10800000">
        <a:off x="1739392" y="4121478"/>
        <a:ext cx="869696" cy="1030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0FC36-6A45-4408-AFC3-E062EACB9D2C}">
      <dsp:nvSpPr>
        <dsp:cNvPr id="0" name=""/>
        <dsp:cNvSpPr/>
      </dsp:nvSpPr>
      <dsp:spPr>
        <a:xfrm>
          <a:off x="0" y="0"/>
          <a:ext cx="11539130" cy="127098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rgbClr val="545757"/>
            </a:solidFill>
          </a:endParaRPr>
        </a:p>
      </dsp:txBody>
      <dsp:txXfrm>
        <a:off x="37226" y="37226"/>
        <a:ext cx="11464678" cy="1196529"/>
      </dsp:txXfrm>
    </dsp:sp>
    <dsp:sp modelId="{54691AD5-7C67-4DA9-9FA2-63A9EE738176}">
      <dsp:nvSpPr>
        <dsp:cNvPr id="0" name=""/>
        <dsp:cNvSpPr/>
      </dsp:nvSpPr>
      <dsp:spPr>
        <a:xfrm>
          <a:off x="30758" y="1561413"/>
          <a:ext cx="2162505" cy="1270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Prosjektplan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Kunnskapsgrunnlag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Utfordringsbilde</a:t>
          </a:r>
        </a:p>
      </dsp:txBody>
      <dsp:txXfrm>
        <a:off x="67984" y="1598639"/>
        <a:ext cx="2088053" cy="1196529"/>
      </dsp:txXfrm>
    </dsp:sp>
    <dsp:sp modelId="{BD94D99E-6F9E-4B36-A827-C6DBE5CBD156}">
      <dsp:nvSpPr>
        <dsp:cNvPr id="0" name=""/>
        <dsp:cNvSpPr/>
      </dsp:nvSpPr>
      <dsp:spPr>
        <a:xfrm>
          <a:off x="2348791" y="1561296"/>
          <a:ext cx="2162505" cy="1270981"/>
        </a:xfrm>
        <a:prstGeom prst="roundRect">
          <a:avLst>
            <a:gd name="adj" fmla="val 10000"/>
          </a:avLst>
        </a:prstGeom>
        <a:solidFill>
          <a:srgbClr val="A0CE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Politisk involvering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Kommunestyreseminar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Temamøter?</a:t>
          </a:r>
        </a:p>
      </dsp:txBody>
      <dsp:txXfrm>
        <a:off x="2386017" y="1598522"/>
        <a:ext cx="2088053" cy="1196529"/>
      </dsp:txXfrm>
    </dsp:sp>
    <dsp:sp modelId="{40414886-995A-482A-880E-B855D16AAAD9}">
      <dsp:nvSpPr>
        <dsp:cNvPr id="0" name=""/>
        <dsp:cNvSpPr/>
      </dsp:nvSpPr>
      <dsp:spPr>
        <a:xfrm>
          <a:off x="4692947" y="1561296"/>
          <a:ext cx="2162505" cy="1270981"/>
        </a:xfrm>
        <a:prstGeom prst="roundRect">
          <a:avLst>
            <a:gd name="adj" fmla="val 10000"/>
          </a:avLst>
        </a:prstGeom>
        <a:solidFill>
          <a:srgbClr val="A0CE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Medvirknings-prosesser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Innbyggere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tx1">
                  <a:lumMod val="65000"/>
                  <a:lumOff val="35000"/>
                </a:schemeClr>
              </a:solidFill>
            </a:rPr>
            <a:t>Næringsliv</a:t>
          </a:r>
        </a:p>
      </dsp:txBody>
      <dsp:txXfrm>
        <a:off x="4730173" y="1598522"/>
        <a:ext cx="2088053" cy="1196529"/>
      </dsp:txXfrm>
    </dsp:sp>
    <dsp:sp modelId="{2E422542-7E77-47A6-9D84-224FE1E63D13}">
      <dsp:nvSpPr>
        <dsp:cNvPr id="0" name=""/>
        <dsp:cNvSpPr/>
      </dsp:nvSpPr>
      <dsp:spPr>
        <a:xfrm>
          <a:off x="7037103" y="1561296"/>
          <a:ext cx="2162505" cy="127098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5457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rgbClr val="545757"/>
            </a:solidFill>
          </a:endParaRPr>
        </a:p>
      </dsp:txBody>
      <dsp:txXfrm>
        <a:off x="7074329" y="1598522"/>
        <a:ext cx="2088053" cy="1196529"/>
      </dsp:txXfrm>
    </dsp:sp>
    <dsp:sp modelId="{AF6F7068-FA93-46A2-A486-5EDAB3B1494C}">
      <dsp:nvSpPr>
        <dsp:cNvPr id="0" name=""/>
        <dsp:cNvSpPr/>
      </dsp:nvSpPr>
      <dsp:spPr>
        <a:xfrm>
          <a:off x="9385195" y="1561296"/>
          <a:ext cx="2162505" cy="1270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200" kern="1200" dirty="0">
              <a:solidFill>
                <a:srgbClr val="545757"/>
              </a:solidFill>
            </a:rPr>
            <a:t>Høring</a:t>
          </a:r>
          <a:endParaRPr lang="nb-NO" sz="4800" kern="1200" dirty="0">
            <a:solidFill>
              <a:srgbClr val="545757"/>
            </a:solidFill>
          </a:endParaRPr>
        </a:p>
      </dsp:txBody>
      <dsp:txXfrm>
        <a:off x="9422421" y="1598522"/>
        <a:ext cx="2088053" cy="11965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0FC36-6A45-4408-AFC3-E062EACB9D2C}">
      <dsp:nvSpPr>
        <dsp:cNvPr id="0" name=""/>
        <dsp:cNvSpPr/>
      </dsp:nvSpPr>
      <dsp:spPr>
        <a:xfrm>
          <a:off x="0" y="0"/>
          <a:ext cx="11508397" cy="569077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 dirty="0">
            <a:solidFill>
              <a:srgbClr val="545757"/>
            </a:solidFill>
          </a:endParaRPr>
        </a:p>
      </dsp:txBody>
      <dsp:txXfrm>
        <a:off x="16668" y="16668"/>
        <a:ext cx="11475061" cy="535741"/>
      </dsp:txXfrm>
    </dsp:sp>
    <dsp:sp modelId="{54691AD5-7C67-4DA9-9FA2-63A9EE738176}">
      <dsp:nvSpPr>
        <dsp:cNvPr id="0" name=""/>
        <dsp:cNvSpPr/>
      </dsp:nvSpPr>
      <dsp:spPr>
        <a:xfrm>
          <a:off x="4622" y="831416"/>
          <a:ext cx="2156746" cy="569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Jan-</a:t>
          </a:r>
          <a:r>
            <a:rPr lang="nb-NO" sz="1600" kern="1200" dirty="0" err="1">
              <a:solidFill>
                <a:srgbClr val="545757"/>
              </a:solidFill>
            </a:rPr>
            <a:t>feb</a:t>
          </a:r>
          <a:r>
            <a:rPr lang="nb-NO" sz="1600" kern="1200" dirty="0">
              <a:solidFill>
                <a:srgbClr val="545757"/>
              </a:solidFill>
            </a:rPr>
            <a:t> 2020</a:t>
          </a:r>
        </a:p>
      </dsp:txBody>
      <dsp:txXfrm>
        <a:off x="21290" y="848084"/>
        <a:ext cx="2123410" cy="535741"/>
      </dsp:txXfrm>
    </dsp:sp>
    <dsp:sp modelId="{BD94D99E-6F9E-4B36-A827-C6DBE5CBD156}">
      <dsp:nvSpPr>
        <dsp:cNvPr id="0" name=""/>
        <dsp:cNvSpPr/>
      </dsp:nvSpPr>
      <dsp:spPr>
        <a:xfrm>
          <a:off x="2342535" y="831416"/>
          <a:ext cx="2156746" cy="569077"/>
        </a:xfrm>
        <a:prstGeom prst="roundRect">
          <a:avLst>
            <a:gd name="adj" fmla="val 10000"/>
          </a:avLst>
        </a:prstGeom>
        <a:solidFill>
          <a:srgbClr val="A0CE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April 2020</a:t>
          </a:r>
        </a:p>
      </dsp:txBody>
      <dsp:txXfrm>
        <a:off x="2359203" y="848084"/>
        <a:ext cx="2123410" cy="535741"/>
      </dsp:txXfrm>
    </dsp:sp>
    <dsp:sp modelId="{40414886-995A-482A-880E-B855D16AAAD9}">
      <dsp:nvSpPr>
        <dsp:cNvPr id="0" name=""/>
        <dsp:cNvSpPr/>
      </dsp:nvSpPr>
      <dsp:spPr>
        <a:xfrm>
          <a:off x="4680448" y="831416"/>
          <a:ext cx="2156746" cy="569077"/>
        </a:xfrm>
        <a:prstGeom prst="roundRect">
          <a:avLst>
            <a:gd name="adj" fmla="val 10000"/>
          </a:avLst>
        </a:prstGeom>
        <a:solidFill>
          <a:srgbClr val="A0CE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tx1"/>
              </a:solidFill>
            </a:rPr>
            <a:t>Mars-mai 2020</a:t>
          </a:r>
        </a:p>
      </dsp:txBody>
      <dsp:txXfrm>
        <a:off x="4697116" y="848084"/>
        <a:ext cx="2123410" cy="535741"/>
      </dsp:txXfrm>
    </dsp:sp>
    <dsp:sp modelId="{2E422542-7E77-47A6-9D84-224FE1E63D13}">
      <dsp:nvSpPr>
        <dsp:cNvPr id="0" name=""/>
        <dsp:cNvSpPr/>
      </dsp:nvSpPr>
      <dsp:spPr>
        <a:xfrm>
          <a:off x="7018361" y="831416"/>
          <a:ext cx="2156746" cy="56907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54575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Juni 2020</a:t>
          </a:r>
        </a:p>
      </dsp:txBody>
      <dsp:txXfrm>
        <a:off x="7035029" y="848084"/>
        <a:ext cx="2123410" cy="535741"/>
      </dsp:txXfrm>
    </dsp:sp>
    <dsp:sp modelId="{AF6F7068-FA93-46A2-A486-5EDAB3B1494C}">
      <dsp:nvSpPr>
        <dsp:cNvPr id="0" name=""/>
        <dsp:cNvSpPr/>
      </dsp:nvSpPr>
      <dsp:spPr>
        <a:xfrm>
          <a:off x="9360199" y="831416"/>
          <a:ext cx="2156746" cy="569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rgbClr val="545757"/>
              </a:solidFill>
            </a:rPr>
            <a:t>Juni/august 2020</a:t>
          </a:r>
        </a:p>
      </dsp:txBody>
      <dsp:txXfrm>
        <a:off x="9376867" y="848084"/>
        <a:ext cx="2123410" cy="535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145C5-43B2-48FA-ACB0-DF63042D2EFC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B8885-F2A0-46DC-B8DD-D31CE71754F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683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6B212-735F-4E18-B1DD-C47DDCE7532A}" type="slidenum">
              <a:rPr lang="nb-NO" smtClean="0">
                <a:solidFill>
                  <a:prstClr val="black"/>
                </a:solidFill>
              </a:rPr>
              <a:pPr/>
              <a:t>2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3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Klimastrategi 2030 har 6 delstrategier som beskriver hvordan vi skal jobbe for å nå målene i strategien.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4824C-068A-4276-9291-B7138AC19C3F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176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FDB16-4DD0-4A32-9462-667C3B8BB54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706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126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223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832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, innhold &amp;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6559184" y="0"/>
            <a:ext cx="5632816" cy="6858000"/>
          </a:xfrm>
          <a:prstGeom prst="rect">
            <a:avLst/>
          </a:prstGeom>
          <a:noFill/>
        </p:spPr>
        <p:txBody>
          <a:bodyPr lIns="0" tIns="2160000" rIns="0" bIns="0" anchor="t" anchorCtr="1"/>
          <a:lstStyle>
            <a:lvl1pPr marL="0" indent="0">
              <a:buNone/>
              <a:defRPr sz="2025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3651F3-9B16-40C6-B209-3688FC9C95F6}" type="datetimeFigureOut">
              <a:rPr lang="nb-NO" noProof="0" smtClean="0"/>
              <a:pPr/>
              <a:t>12.02.2020</a:t>
            </a:fld>
            <a:endParaRPr lang="nb-NO" noProof="0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51DFAA-887F-4071-8EAD-E8CA316FCF0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42250638-35B3-4683-89E4-917B9261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144" y="257142"/>
            <a:ext cx="5059479" cy="141648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4C6D0388-B853-43E5-8AD4-745A495F12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94395" y="1818741"/>
            <a:ext cx="5059209" cy="4448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E757C0A9-14D5-40F7-9F93-256354EC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144" y="2410701"/>
            <a:ext cx="5059479" cy="347931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4837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, innhold &amp; ligg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3618016"/>
            <a:ext cx="12192000" cy="3239983"/>
          </a:xfrm>
          <a:noFill/>
        </p:spPr>
        <p:txBody>
          <a:bodyPr tIns="720000" anchor="t" anchorCtr="1">
            <a:normAutofit/>
          </a:bodyPr>
          <a:lstStyle>
            <a:lvl1pPr marL="0" indent="0">
              <a:buNone/>
              <a:defRPr sz="2025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3B97D6-BA4C-4B2D-BADF-BC915A7C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076B5D6D-5178-4EE5-9EB8-FCAC91EBB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4395" y="1818741"/>
            <a:ext cx="10029119" cy="4448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12C1C189-9DC2-4E99-865D-912204CE8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144" y="2410702"/>
            <a:ext cx="10029655" cy="8785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762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28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006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57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94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005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922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963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793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82590-4FD6-48C0-8C5B-F5D6941EB0C3}" type="datetimeFigureOut">
              <a:rPr lang="nb-NO" smtClean="0"/>
              <a:t>12.02.2020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0CC7B-E912-41DB-95F6-0E26C2BF7B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396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fif"/><Relationship Id="rId4" Type="http://schemas.openxmlformats.org/officeDocument/2006/relationships/image" Target="../media/image54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repair-cafe.n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7" y="4667"/>
            <a:ext cx="12209553" cy="6880395"/>
          </a:xfrm>
          <a:prstGeom prst="rect">
            <a:avLst/>
          </a:prstGeom>
        </p:spPr>
      </p:pic>
      <p:sp>
        <p:nvSpPr>
          <p:cNvPr id="19" name="Dokument 18"/>
          <p:cNvSpPr/>
          <p:nvPr/>
        </p:nvSpPr>
        <p:spPr>
          <a:xfrm rot="13445961">
            <a:off x="-3274220" y="402424"/>
            <a:ext cx="7959159" cy="10280557"/>
          </a:xfrm>
          <a:prstGeom prst="flowChartDocument">
            <a:avLst/>
          </a:prstGeom>
          <a:solidFill>
            <a:srgbClr val="459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2E664B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372583" y="652172"/>
            <a:ext cx="10819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i="1" dirty="0">
                <a:solidFill>
                  <a:srgbClr val="2E664B"/>
                </a:solidFill>
                <a:latin typeface="Georgia" panose="02040502050405020303" pitchFamily="18" charset="0"/>
              </a:rPr>
              <a:t>Bærum - en klimaklok kommune </a:t>
            </a:r>
          </a:p>
        </p:txBody>
      </p:sp>
      <p:pic>
        <p:nvPicPr>
          <p:cNvPr id="17" name="Bild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325" y="-763710"/>
            <a:ext cx="456964" cy="2567763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10" y="1731469"/>
            <a:ext cx="7730390" cy="515359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61" y="2689422"/>
            <a:ext cx="1375630" cy="1229865"/>
          </a:xfrm>
          <a:prstGeom prst="rect">
            <a:avLst/>
          </a:prstGeom>
        </p:spPr>
      </p:pic>
      <p:pic>
        <p:nvPicPr>
          <p:cNvPr id="1026" name="Picture 2" descr="Bilderesultat for bærekraftsmål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91" y="2737992"/>
            <a:ext cx="1252408" cy="125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3A90CDC-CF73-402B-9307-409A584FC7FF}"/>
              </a:ext>
            </a:extLst>
          </p:cNvPr>
          <p:cNvSpPr/>
          <p:nvPr/>
        </p:nvSpPr>
        <p:spPr>
          <a:xfrm>
            <a:off x="1088441" y="4779598"/>
            <a:ext cx="2853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dirty="0">
                <a:latin typeface="+mj-lt"/>
              </a:rPr>
              <a:t>Kristin Molstad</a:t>
            </a:r>
          </a:p>
          <a:p>
            <a:r>
              <a:rPr lang="nb-NO" sz="2000" dirty="0">
                <a:latin typeface="+mj-lt"/>
              </a:rPr>
              <a:t>Konstituert programleder </a:t>
            </a:r>
          </a:p>
          <a:p>
            <a:r>
              <a:rPr lang="nb-NO" sz="2000" dirty="0">
                <a:latin typeface="+mj-lt"/>
              </a:rPr>
              <a:t>Klimaklok kommune</a:t>
            </a:r>
          </a:p>
        </p:txBody>
      </p:sp>
    </p:spTree>
    <p:extLst>
      <p:ext uri="{BB962C8B-B14F-4D97-AF65-F5344CB8AC3E}">
        <p14:creationId xmlns:p14="http://schemas.microsoft.com/office/powerpoint/2010/main" val="341750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r="2676"/>
          <a:stretch/>
        </p:blipFill>
        <p:spPr bwMode="auto">
          <a:xfrm>
            <a:off x="0" y="0"/>
            <a:ext cx="12324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3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12192000" cy="823971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3697" y="630656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Ressursbruk</a:t>
            </a:r>
            <a:b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</a:br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i Bærum </a:t>
            </a:r>
          </a:p>
        </p:txBody>
      </p:sp>
      <p:pic>
        <p:nvPicPr>
          <p:cNvPr id="27" name="Bild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39" y="5523614"/>
            <a:ext cx="1036691" cy="926840"/>
          </a:xfrm>
          <a:prstGeom prst="rect">
            <a:avLst/>
          </a:prstGeom>
        </p:spPr>
      </p:pic>
      <p:pic>
        <p:nvPicPr>
          <p:cNvPr id="32" name="Bild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325" y="-763710"/>
            <a:ext cx="456964" cy="2567763"/>
          </a:xfrm>
          <a:prstGeom prst="rect">
            <a:avLst/>
          </a:prstGeom>
        </p:spPr>
      </p:pic>
      <p:sp>
        <p:nvSpPr>
          <p:cNvPr id="12" name="Plassholder for innhold 14"/>
          <p:cNvSpPr txBox="1">
            <a:spLocks/>
          </p:cNvSpPr>
          <p:nvPr/>
        </p:nvSpPr>
        <p:spPr>
          <a:xfrm>
            <a:off x="3953164" y="-558800"/>
            <a:ext cx="3916612" cy="7513782"/>
          </a:xfrm>
          <a:prstGeom prst="rect">
            <a:avLst/>
          </a:prstGeom>
          <a:solidFill>
            <a:srgbClr val="A2CEC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z="18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b-NO" sz="1800" b="1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nb-NO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nb-NO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b-NO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Dette skal vi gjøre :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Legge til rette for bedre kildesortering.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Involvere innbyggere og næringsliv for å oppnå økt ressursutnyttelse.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Stille krav til varetransport til kommunen.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Samarbeide med næringsliv.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642971750"/>
              </p:ext>
            </p:extLst>
          </p:nvPr>
        </p:nvGraphicFramePr>
        <p:xfrm>
          <a:off x="7474460" y="1434467"/>
          <a:ext cx="4348480" cy="5151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Plassholder for innhold 14"/>
          <p:cNvSpPr>
            <a:spLocks noGrp="1"/>
          </p:cNvSpPr>
          <p:nvPr>
            <p:ph idx="1"/>
          </p:nvPr>
        </p:nvSpPr>
        <p:spPr>
          <a:xfrm>
            <a:off x="3953164" y="889683"/>
            <a:ext cx="3768436" cy="22222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Mål: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Redusere mengde restavfall per innbygger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Redusere eget forbruk (Bærum kommune som virksomhet) og øke innkjøp av miljø- og klimatilpassede produkter og tjenester. </a:t>
            </a:r>
          </a:p>
        </p:txBody>
      </p:sp>
    </p:spTree>
    <p:extLst>
      <p:ext uri="{BB962C8B-B14F-4D97-AF65-F5344CB8AC3E}">
        <p14:creationId xmlns:p14="http://schemas.microsoft.com/office/powerpoint/2010/main" val="2576959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5" y="0"/>
            <a:ext cx="12198975" cy="6876144"/>
          </a:xfrm>
          <a:prstGeom prst="rect">
            <a:avLst/>
          </a:prstGeom>
        </p:spPr>
      </p:pic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43" y="911735"/>
            <a:ext cx="4081938" cy="2721570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634" y="889959"/>
            <a:ext cx="4101644" cy="2716674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313498" y="1274079"/>
            <a:ext cx="4720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Ressursbruk</a:t>
            </a:r>
          </a:p>
          <a:p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i Bærum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199" y="5381226"/>
            <a:ext cx="1012798" cy="905479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325" y="-763710"/>
            <a:ext cx="456964" cy="2567763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8400853" y="3197458"/>
            <a:ext cx="1761887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+mj-lt"/>
              </a:rPr>
              <a:t>Matsvinn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4306621" y="3284228"/>
            <a:ext cx="2988829" cy="4001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+mj-lt"/>
              </a:rPr>
              <a:t>Utvidet kildesortering 2017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14" y="3684338"/>
            <a:ext cx="4081938" cy="2711138"/>
          </a:xfrm>
          <a:prstGeom prst="rect">
            <a:avLst/>
          </a:prstGeom>
        </p:spPr>
      </p:pic>
      <p:pic>
        <p:nvPicPr>
          <p:cNvPr id="1026" name="Picture 2" descr="Designmøbler">
            <a:extLst>
              <a:ext uri="{FF2B5EF4-FFF2-40B4-BE49-F238E27FC236}">
                <a16:creationId xmlns:a16="http://schemas.microsoft.com/office/drawing/2014/main" id="{6341E43F-5B29-4692-AD37-5EBA39A68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39452" b="35386"/>
          <a:stretch/>
        </p:blipFill>
        <p:spPr bwMode="auto">
          <a:xfrm>
            <a:off x="8297894" y="3771740"/>
            <a:ext cx="4224372" cy="262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Sylinder 14"/>
          <p:cNvSpPr txBox="1"/>
          <p:nvPr/>
        </p:nvSpPr>
        <p:spPr>
          <a:xfrm>
            <a:off x="4215956" y="6019994"/>
            <a:ext cx="2319273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 b="1" dirty="0">
                <a:latin typeface="+mj-lt"/>
              </a:rPr>
              <a:t>Tekstilaksjonen 2019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E5422CD-D00F-4276-BE1B-7035E77C82D8}"/>
              </a:ext>
            </a:extLst>
          </p:cNvPr>
          <p:cNvSpPr txBox="1"/>
          <p:nvPr/>
        </p:nvSpPr>
        <p:spPr>
          <a:xfrm>
            <a:off x="8400853" y="6019994"/>
            <a:ext cx="3432469" cy="40011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+mj-lt"/>
              </a:rPr>
              <a:t>Gjenbruk og redesign av møbler</a:t>
            </a:r>
          </a:p>
        </p:txBody>
      </p:sp>
      <p:pic>
        <p:nvPicPr>
          <p:cNvPr id="7" name="Bilde 6" descr="Et bilde som inneholder tegning, skilt&#10;&#10;Automatisk generert beskrivelse">
            <a:extLst>
              <a:ext uri="{FF2B5EF4-FFF2-40B4-BE49-F238E27FC236}">
                <a16:creationId xmlns:a16="http://schemas.microsoft.com/office/drawing/2014/main" id="{7E3B8F15-A58D-4D35-97CC-062938C5C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72" y="3752775"/>
            <a:ext cx="2696909" cy="26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7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7707" y="328284"/>
            <a:ext cx="10023698" cy="785081"/>
          </a:xfrm>
        </p:spPr>
        <p:txBody>
          <a:bodyPr>
            <a:normAutofit/>
          </a:bodyPr>
          <a:lstStyle/>
          <a:p>
            <a:r>
              <a:rPr lang="nb-NO" b="0" dirty="0">
                <a:solidFill>
                  <a:srgbClr val="545757"/>
                </a:solidFill>
              </a:rPr>
              <a:t>Klimastrategi 2030 skal revideres i år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7707" y="1340423"/>
            <a:ext cx="9114815" cy="9799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025" dirty="0"/>
              <a:t>Muligheter til å sette nye og skjerpede målsettinger + nye tiltak og virkemidler</a:t>
            </a:r>
          </a:p>
          <a:p>
            <a:pPr>
              <a:lnSpc>
                <a:spcPct val="100000"/>
              </a:lnSpc>
            </a:pPr>
            <a:r>
              <a:rPr lang="nb-NO" sz="2025" dirty="0"/>
              <a:t>Innbyggere, elever og næringsliv skal involveres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928" y="328284"/>
            <a:ext cx="1524611" cy="1476967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92470847"/>
              </p:ext>
            </p:extLst>
          </p:nvPr>
        </p:nvGraphicFramePr>
        <p:xfrm>
          <a:off x="426939" y="3212189"/>
          <a:ext cx="11548401" cy="2832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kstSylinder 7"/>
          <p:cNvSpPr txBox="1"/>
          <p:nvPr/>
        </p:nvSpPr>
        <p:spPr>
          <a:xfrm>
            <a:off x="663511" y="2517197"/>
            <a:ext cx="1663047" cy="646331"/>
          </a:xfrm>
          <a:prstGeom prst="rect">
            <a:avLst/>
          </a:prstGeom>
          <a:noFill/>
          <a:ln>
            <a:solidFill>
              <a:srgbClr val="5457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A0CE5E"/>
                </a:solidFill>
              </a:rPr>
              <a:t>Oppstart revidering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7593994" y="2517197"/>
            <a:ext cx="1949418" cy="646331"/>
          </a:xfrm>
          <a:prstGeom prst="rect">
            <a:avLst/>
          </a:prstGeom>
          <a:solidFill>
            <a:schemeClr val="bg1"/>
          </a:solidFill>
          <a:ln>
            <a:solidFill>
              <a:srgbClr val="5457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rgbClr val="A0CE5E"/>
                </a:solidFill>
              </a:rPr>
              <a:t>Forslag revidert klimastrategi</a:t>
            </a:r>
          </a:p>
        </p:txBody>
      </p:sp>
      <p:cxnSp>
        <p:nvCxnSpPr>
          <p:cNvPr id="11" name="Rett pilkobling 10"/>
          <p:cNvCxnSpPr/>
          <p:nvPr/>
        </p:nvCxnSpPr>
        <p:spPr>
          <a:xfrm flipV="1">
            <a:off x="2424412" y="2860107"/>
            <a:ext cx="5071728" cy="39375"/>
          </a:xfrm>
          <a:prstGeom prst="straightConnector1">
            <a:avLst/>
          </a:prstGeom>
          <a:ln w="63500">
            <a:solidFill>
              <a:srgbClr val="54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84055210"/>
              </p:ext>
            </p:extLst>
          </p:nvPr>
        </p:nvGraphicFramePr>
        <p:xfrm>
          <a:off x="457697" y="2762409"/>
          <a:ext cx="11517643" cy="140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7558550" y="4917838"/>
            <a:ext cx="1904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Politisk behandling</a:t>
            </a:r>
          </a:p>
          <a:p>
            <a:pPr algn="ctr"/>
            <a:endParaRPr lang="nb-N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31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E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5" y="4529562"/>
            <a:ext cx="8908339" cy="210399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106905" y="-2916"/>
            <a:ext cx="65688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r>
              <a:rPr lang="nb-NO" sz="3200" b="1" dirty="0"/>
              <a:t>Vil DU være med i</a:t>
            </a:r>
          </a:p>
          <a:p>
            <a:r>
              <a:rPr lang="nb-NO" sz="3200" b="1" dirty="0"/>
              <a:t>innbyggerpanelet i Bærum kommune?</a:t>
            </a:r>
          </a:p>
          <a:p>
            <a:endParaRPr lang="nb-NO" dirty="0"/>
          </a:p>
          <a:p>
            <a:r>
              <a:rPr lang="nb-NO" dirty="0"/>
              <a:t>Et verktøy for å mobilisere ressurser i lokalsamfunnet i utviklingen av lokalsamfunn og tjenester. </a:t>
            </a:r>
          </a:p>
          <a:p>
            <a:endParaRPr lang="nb-NO" dirty="0"/>
          </a:p>
          <a:p>
            <a:r>
              <a:rPr lang="nb-NO" dirty="0"/>
              <a:t>Eksperimentere: Fra innbyggerdialog til </a:t>
            </a:r>
            <a:r>
              <a:rPr lang="nb-NO" dirty="0" err="1"/>
              <a:t>samskaping</a:t>
            </a:r>
            <a:r>
              <a:rPr lang="nb-NO" dirty="0"/>
              <a:t> i jakten på å finne løsninger som skaper varige verdier for befolkningen.</a:t>
            </a:r>
          </a:p>
          <a:p>
            <a:endParaRPr lang="nb-NO" sz="2400" dirty="0"/>
          </a:p>
          <a:p>
            <a:r>
              <a:rPr lang="nb-NO" dirty="0"/>
              <a:t>Bruk QR-koden eller meld deg på her: www.baerum.kommune.no/innbyggerpanel </a:t>
            </a:r>
            <a:br>
              <a:rPr lang="nb-NO" dirty="0"/>
            </a:b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4047" y="-1007977"/>
            <a:ext cx="591178" cy="3321937"/>
          </a:xfrm>
          <a:prstGeom prst="rect">
            <a:avLst/>
          </a:prstGeom>
        </p:spPr>
      </p:pic>
      <p:pic>
        <p:nvPicPr>
          <p:cNvPr id="1026" name="Bild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83" y="2105558"/>
            <a:ext cx="1963922" cy="176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557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4"/>
            <a:ext cx="12192000" cy="6698177"/>
          </a:xfrm>
        </p:spPr>
      </p:pic>
    </p:spTree>
    <p:extLst>
      <p:ext uri="{BB962C8B-B14F-4D97-AF65-F5344CB8AC3E}">
        <p14:creationId xmlns:p14="http://schemas.microsoft.com/office/powerpoint/2010/main" val="1040592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4" descr="Et bilde som inneholder tegning&#10;&#10;Automatisk generert beskrivelse">
            <a:extLst>
              <a:ext uri="{FF2B5EF4-FFF2-40B4-BE49-F238E27FC236}">
                <a16:creationId xmlns:a16="http://schemas.microsoft.com/office/drawing/2014/main" id="{A306549D-3CBD-4034-8981-0CD590776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7" y="4654550"/>
            <a:ext cx="6667500" cy="1838325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6EF5F88D-2A61-43AB-AEDA-F3CFB432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2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sz="3600" b="1" dirty="0"/>
              <a:t>Grasrotmodeller for mobilisering til bærekraftig liv</a:t>
            </a:r>
          </a:p>
        </p:txBody>
      </p:sp>
      <p:pic>
        <p:nvPicPr>
          <p:cNvPr id="11" name="Bilde 10" descr="Et bilde som inneholder klokke, tegning&#10;&#10;Automatisk generert beskrivelse">
            <a:extLst>
              <a:ext uri="{FF2B5EF4-FFF2-40B4-BE49-F238E27FC236}">
                <a16:creationId xmlns:a16="http://schemas.microsoft.com/office/drawing/2014/main" id="{EA8E7AFF-0FAD-4AD1-9ECF-D8B97C7C0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40" y="1823720"/>
            <a:ext cx="4840112" cy="1742440"/>
          </a:xfrm>
          <a:prstGeom prst="rect">
            <a:avLst/>
          </a:prstGeom>
        </p:spPr>
      </p:pic>
      <p:pic>
        <p:nvPicPr>
          <p:cNvPr id="13" name="Bilde 12" descr="Et bilde som inneholder tegning&#10;&#10;Automatisk generert beskrivelse">
            <a:extLst>
              <a:ext uri="{FF2B5EF4-FFF2-40B4-BE49-F238E27FC236}">
                <a16:creationId xmlns:a16="http://schemas.microsoft.com/office/drawing/2014/main" id="{6339090A-37AE-469D-AA97-B874E2040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2" y="1823720"/>
            <a:ext cx="5545988" cy="2190432"/>
          </a:xfrm>
          <a:prstGeom prst="rect">
            <a:avLst/>
          </a:prstGeom>
        </p:spPr>
      </p:pic>
      <p:pic>
        <p:nvPicPr>
          <p:cNvPr id="17" name="Bilde 16" descr="Et bilde som inneholder foto, gammel, gate, svart&#10;&#10;Automatisk generert beskrivelse">
            <a:extLst>
              <a:ext uri="{FF2B5EF4-FFF2-40B4-BE49-F238E27FC236}">
                <a16:creationId xmlns:a16="http://schemas.microsoft.com/office/drawing/2014/main" id="{4425D4BC-BE09-49F7-BEDF-9F4A3256D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77" y="4540885"/>
            <a:ext cx="3940955" cy="17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8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kjermbilde, enhet&#10;&#10;Automatisk generert beskrivelse">
            <a:extLst>
              <a:ext uri="{FF2B5EF4-FFF2-40B4-BE49-F238E27FC236}">
                <a16:creationId xmlns:a16="http://schemas.microsoft.com/office/drawing/2014/main" id="{FF4C292B-29C6-4745-9680-755B6EBF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80" y="87400"/>
            <a:ext cx="9635979" cy="66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31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>
          <a:xfrm>
            <a:off x="6532998" y="376605"/>
            <a:ext cx="5259707" cy="1325563"/>
          </a:xfrm>
        </p:spPr>
        <p:txBody>
          <a:bodyPr>
            <a:normAutofit/>
          </a:bodyPr>
          <a:lstStyle/>
          <a:p>
            <a:r>
              <a:rPr lang="nb-NO" dirty="0"/>
              <a:t>«Spiselig by»</a:t>
            </a:r>
          </a:p>
        </p:txBody>
      </p:sp>
      <p:sp>
        <p:nvSpPr>
          <p:cNvPr id="5134" name="Freeform: Shape 71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8"/>
          <a:stretch/>
        </p:blipFill>
        <p:spPr>
          <a:xfrm>
            <a:off x="-152342" y="-142238"/>
            <a:ext cx="5863721" cy="4984915"/>
          </a:xfrm>
          <a:custGeom>
            <a:avLst/>
            <a:gdLst>
              <a:gd name="connsiteX0" fmla="*/ 0 w 5863721"/>
              <a:gd name="connsiteY0" fmla="*/ 0 h 4984915"/>
              <a:gd name="connsiteX1" fmla="*/ 5863721 w 5863721"/>
              <a:gd name="connsiteY1" fmla="*/ 0 h 4984915"/>
              <a:gd name="connsiteX2" fmla="*/ 5844576 w 5863721"/>
              <a:gd name="connsiteY2" fmla="*/ 326138 h 4984915"/>
              <a:gd name="connsiteX3" fmla="*/ 5796589 w 5863721"/>
              <a:gd name="connsiteY3" fmla="*/ 693884 h 4984915"/>
              <a:gd name="connsiteX4" fmla="*/ 148386 w 5863721"/>
              <a:gd name="connsiteY4" fmla="*/ 4951022 h 4984915"/>
              <a:gd name="connsiteX5" fmla="*/ 0 w 5863721"/>
              <a:gd name="connsiteY5" fmla="*/ 4930112 h 498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5123" name="Plassholder for innhold 2"/>
          <p:cNvSpPr>
            <a:spLocks noGrp="1"/>
          </p:cNvSpPr>
          <p:nvPr>
            <p:ph idx="1"/>
          </p:nvPr>
        </p:nvSpPr>
        <p:spPr>
          <a:xfrm>
            <a:off x="6532991" y="1741040"/>
            <a:ext cx="5259714" cy="3375920"/>
          </a:xfrm>
        </p:spPr>
        <p:txBody>
          <a:bodyPr anchor="t">
            <a:noAutofit/>
          </a:bodyPr>
          <a:lstStyle/>
          <a:p>
            <a:pPr marL="342900" indent="-342900"/>
            <a:r>
              <a:rPr lang="nb-NO" sz="2000" dirty="0" err="1">
                <a:latin typeface="+mj-lt"/>
              </a:rPr>
              <a:t>Edible</a:t>
            </a:r>
            <a:r>
              <a:rPr lang="nb-NO" sz="2000" dirty="0">
                <a:latin typeface="+mj-lt"/>
              </a:rPr>
              <a:t> Stavanger East</a:t>
            </a:r>
          </a:p>
          <a:p>
            <a:pPr marL="342900" indent="-342900"/>
            <a:r>
              <a:rPr lang="nb-NO" sz="2000" dirty="0">
                <a:latin typeface="+mj-lt"/>
              </a:rPr>
              <a:t>Spiselig By Horten</a:t>
            </a:r>
          </a:p>
          <a:p>
            <a:pPr marL="342900" indent="-342900"/>
            <a:r>
              <a:rPr lang="nb-NO" sz="2000" dirty="0">
                <a:latin typeface="+mj-lt"/>
              </a:rPr>
              <a:t>Omstilling Sagene</a:t>
            </a:r>
          </a:p>
          <a:p>
            <a:pPr marL="342900" indent="-342900"/>
            <a:r>
              <a:rPr lang="nb-NO" sz="2000" dirty="0">
                <a:latin typeface="+mj-lt"/>
              </a:rPr>
              <a:t>Omstilling Nesodden</a:t>
            </a:r>
          </a:p>
          <a:p>
            <a:pPr marL="342900" indent="-342900"/>
            <a:r>
              <a:rPr lang="nb-NO" sz="2000" dirty="0">
                <a:latin typeface="+mj-lt"/>
              </a:rPr>
              <a:t>Bærekraftig liv på Landås</a:t>
            </a:r>
          </a:p>
          <a:p>
            <a:pPr marL="342900" indent="-342900"/>
            <a:r>
              <a:rPr lang="nb-NO" sz="2000" dirty="0">
                <a:latin typeface="+mj-lt"/>
              </a:rPr>
              <a:t>Kultur på Trikkesløyfa / Abels Hage</a:t>
            </a:r>
          </a:p>
          <a:p>
            <a:pPr marL="342900" indent="-342900"/>
            <a:r>
              <a:rPr lang="nb-NO" sz="2000" dirty="0">
                <a:latin typeface="+mj-lt"/>
              </a:rPr>
              <a:t>Grønnere Gamle Oslo / Urtehagen på Grønland</a:t>
            </a:r>
          </a:p>
          <a:p>
            <a:pPr marL="342900" indent="-342900"/>
            <a:r>
              <a:rPr lang="nb-NO" sz="2000" dirty="0">
                <a:latin typeface="+mj-lt"/>
              </a:rPr>
              <a:t>Så et frø i Heggedal</a:t>
            </a:r>
          </a:p>
          <a:p>
            <a:pPr marL="0" indent="0">
              <a:buNone/>
            </a:pPr>
            <a:endParaRPr lang="nb-NO" sz="2000" dirty="0">
              <a:latin typeface="+mj-lt"/>
              <a:cs typeface="Arial" charset="0"/>
            </a:endParaRPr>
          </a:p>
          <a:p>
            <a:pPr marL="0" indent="0">
              <a:buNone/>
            </a:pPr>
            <a:endParaRPr lang="nb-NO" sz="2000" dirty="0">
              <a:latin typeface="+mj-lt"/>
              <a:cs typeface="Arial" charset="0"/>
            </a:endParaRPr>
          </a:p>
          <a:p>
            <a:pPr marL="0" indent="0">
              <a:buNone/>
            </a:pPr>
            <a:br>
              <a:rPr lang="nb-NO" sz="2000" dirty="0">
                <a:latin typeface="+mj-lt"/>
              </a:rPr>
            </a:br>
            <a:br>
              <a:rPr lang="nb-NO" sz="2000" dirty="0">
                <a:latin typeface="+mj-lt"/>
              </a:rPr>
            </a:br>
            <a:endParaRPr lang="nb-NO" sz="2000" dirty="0">
              <a:latin typeface="+mj-lt"/>
              <a:cs typeface="Arial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FD546F3-4BF0-43F6-934B-D74EFF74BEC4}"/>
              </a:ext>
            </a:extLst>
          </p:cNvPr>
          <p:cNvSpPr/>
          <p:nvPr/>
        </p:nvSpPr>
        <p:spPr>
          <a:xfrm>
            <a:off x="1267327" y="5507936"/>
            <a:ext cx="10111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i="1" dirty="0"/>
              <a:t>Spiselig By ønsker å inspirere til fellesdyrking av et spiselig levende område/bydel/sentrum og samtidig øke bevisstheten om og tilgangen til </a:t>
            </a:r>
            <a:r>
              <a:rPr lang="nb-NO" i="1" dirty="0" err="1"/>
              <a:t>ureist</a:t>
            </a:r>
            <a:r>
              <a:rPr lang="nb-NO" i="1" dirty="0"/>
              <a:t> økologisk mat, med grunnprinsipp at alt er gratis og skal deles! Spiselig By deler frø, ideer, kunnskap og låner ut utstyr for å få til lokal mat for folk, klima, miljø, smak og samhold!</a:t>
            </a:r>
            <a:endParaRPr lang="nb-NO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630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nb-NO" dirty="0"/>
              <a:t>Reparasjonskafé</a:t>
            </a:r>
          </a:p>
        </p:txBody>
      </p:sp>
      <p:sp>
        <p:nvSpPr>
          <p:cNvPr id="5123" name="Plassholder for innhold 2"/>
          <p:cNvSpPr>
            <a:spLocks noGrp="1"/>
          </p:cNvSpPr>
          <p:nvPr>
            <p:ph idx="1"/>
          </p:nvPr>
        </p:nvSpPr>
        <p:spPr>
          <a:xfrm>
            <a:off x="805542" y="2871982"/>
            <a:ext cx="7963283" cy="3803138"/>
          </a:xfrm>
        </p:spPr>
        <p:txBody>
          <a:bodyPr anchor="t">
            <a:normAutofit/>
          </a:bodyPr>
          <a:lstStyle/>
          <a:p>
            <a:pPr marL="342900" indent="-342900"/>
            <a:r>
              <a:rPr lang="nb-NO" sz="2400" dirty="0"/>
              <a:t>Sandnes kommune og Stavanger kommune har tatt initiativet til å få i gang reparasjonskafeer i distriktet. Det har spredd seg til flere steder i landet.</a:t>
            </a:r>
          </a:p>
          <a:p>
            <a:pPr marL="342900" indent="-342900"/>
            <a:r>
              <a:rPr lang="nb-NO" sz="2400" dirty="0"/>
              <a:t>Kommunene stiller en verktøypakke til rådighet for frivillige arrangører. </a:t>
            </a:r>
          </a:p>
          <a:p>
            <a:pPr marL="342900" indent="-342900"/>
            <a:r>
              <a:rPr lang="nb-NO" sz="2400" dirty="0"/>
              <a:t>Lokaler og reparatører til å håndtere verktøyet må arrangøren skaffe på egen hånd. </a:t>
            </a:r>
          </a:p>
          <a:p>
            <a:pPr marL="342900" indent="-342900"/>
            <a:r>
              <a:rPr lang="nb-NO" sz="2400" dirty="0"/>
              <a:t>Mer info: </a:t>
            </a:r>
            <a:r>
              <a:rPr lang="nb-NO" sz="2400" dirty="0">
                <a:hlinkClick r:id="rId2"/>
              </a:rPr>
              <a:t>http://www.repair-cafe.no/</a:t>
            </a:r>
            <a:r>
              <a:rPr lang="nb-NO" sz="2400" dirty="0"/>
              <a:t> 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1">
            <a:extLst>
              <a:ext uri="{FF2B5EF4-FFF2-40B4-BE49-F238E27FC236}">
                <a16:creationId xmlns:a16="http://schemas.microsoft.com/office/drawing/2014/main" id="{89C73D19-4B4F-4D76-92FA-F4035E12F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4" b="-3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 r="-2" b="7252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811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97118" y="207142"/>
            <a:ext cx="5442187" cy="1416484"/>
          </a:xfrm>
        </p:spPr>
        <p:txBody>
          <a:bodyPr/>
          <a:lstStyle/>
          <a:p>
            <a:r>
              <a:rPr lang="nb-NO" b="0" dirty="0">
                <a:solidFill>
                  <a:srgbClr val="545757"/>
                </a:solidFill>
              </a:rPr>
              <a:t>Klimastrategi 2030</a:t>
            </a:r>
            <a:br>
              <a:rPr lang="nb-NO" b="0" dirty="0">
                <a:solidFill>
                  <a:srgbClr val="545757"/>
                </a:solidFill>
              </a:rPr>
            </a:br>
            <a:r>
              <a:rPr lang="nb-NO" sz="2250" dirty="0">
                <a:solidFill>
                  <a:srgbClr val="545757"/>
                </a:solidFill>
              </a:rPr>
              <a:t>3 hovedmål – handlingsplan 79 tiltak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89975" y="2010892"/>
            <a:ext cx="5040200" cy="4669149"/>
          </a:xfrm>
        </p:spPr>
        <p:txBody>
          <a:bodyPr>
            <a:normAutofit lnSpcReduction="10000"/>
          </a:bodyPr>
          <a:lstStyle/>
          <a:p>
            <a:r>
              <a:rPr lang="nb-NO" dirty="0"/>
              <a:t>I 2020 er Bærum etablert som en klimaklok kommune</a:t>
            </a:r>
            <a:br>
              <a:rPr lang="nb-NO" dirty="0"/>
            </a:br>
            <a:endParaRPr lang="nb-NO" dirty="0"/>
          </a:p>
          <a:p>
            <a:r>
              <a:rPr lang="nb-NO" dirty="0"/>
              <a:t>I 2027 skal Fornebu være etablert som nullutslippsområde</a:t>
            </a:r>
          </a:p>
          <a:p>
            <a:endParaRPr lang="nb-NO" dirty="0"/>
          </a:p>
          <a:p>
            <a:r>
              <a:rPr lang="nb-NO" dirty="0"/>
              <a:t>I 2050 skal Bærum være et lavutslippssamfunn og innen 2030 skal klimagassutslippene være redusert med minst 40 prosent </a:t>
            </a:r>
            <a:endParaRPr lang="nb-NO" b="1" dirty="0"/>
          </a:p>
          <a:p>
            <a:endParaRPr lang="nb-NO" sz="2250" b="1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 b="13888"/>
          <a:stretch>
            <a:fillRect/>
          </a:stretch>
        </p:blipFill>
        <p:spPr bwMode="auto">
          <a:xfrm>
            <a:off x="6359980" y="0"/>
            <a:ext cx="5828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104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4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e 11" descr="Et bilde som inneholder skjermbilde, datamaskin, lastebil, sitter&#10;&#10;Automatisk generert beskrivelse">
            <a:extLst>
              <a:ext uri="{FF2B5EF4-FFF2-40B4-BE49-F238E27FC236}">
                <a16:creationId xmlns:a16="http://schemas.microsoft.com/office/drawing/2014/main" id="{D37E1088-2C93-46DC-86B3-0B1D2514C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t="15112" r="18000" b="5481"/>
          <a:stretch/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66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6E16E2F-0A1D-4C6D-BD5A-B67133314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70" y="2589086"/>
            <a:ext cx="4898627" cy="2755478"/>
          </a:xfrm>
          <a:prstGeom prst="rect">
            <a:avLst/>
          </a:prstGeom>
        </p:spPr>
      </p:pic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5C02EA-A796-4745-B69C-86A11E6F8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2279151"/>
            <a:ext cx="3627063" cy="33871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400" b="1" dirty="0"/>
              <a:t>I Borettslaget Soltun booker de bil på nett når de trenger det </a:t>
            </a:r>
          </a:p>
          <a:p>
            <a:pPr marL="0" indent="0">
              <a:buNone/>
            </a:pPr>
            <a:r>
              <a:rPr lang="nb-NO" sz="2400" dirty="0"/>
              <a:t>- Bildeleordningen virker perfekt for meg, sier beboer Filip Bjurstrøm som vurderer å droppe planene om å kjøpe seg bil til fordel for bildeling.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20109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F6BDB6A-87AE-4887-9F44-A7358E7B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Grasrotmobilisering som har endret samfunnet</a:t>
            </a:r>
          </a:p>
        </p:txBody>
      </p:sp>
      <p:pic>
        <p:nvPicPr>
          <p:cNvPr id="4" name="Bilde 3" descr="Et bilde som inneholder tekst, avis&#10;&#10;Automatisk generert beskrivelse">
            <a:extLst>
              <a:ext uri="{FF2B5EF4-FFF2-40B4-BE49-F238E27FC236}">
                <a16:creationId xmlns:a16="http://schemas.microsoft.com/office/drawing/2014/main" id="{35E134D7-3702-406C-9573-3F13BA33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r="3891" b="-2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 descr="Et bilde som inneholder tekst, utendørs, bygning, foto&#10;&#10;Automatisk generert beskrivelse">
            <a:extLst>
              <a:ext uri="{FF2B5EF4-FFF2-40B4-BE49-F238E27FC236}">
                <a16:creationId xmlns:a16="http://schemas.microsoft.com/office/drawing/2014/main" id="{47A70E28-9114-42B5-9FD1-F826BE8C3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379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6" name="Bilde 5" descr="Et bilde som inneholder person, utendørs, foto, gruppe&#10;&#10;Automatisk generert beskrivelse">
            <a:extLst>
              <a:ext uri="{FF2B5EF4-FFF2-40B4-BE49-F238E27FC236}">
                <a16:creationId xmlns:a16="http://schemas.microsoft.com/office/drawing/2014/main" id="{B1949079-6F01-4194-9A03-9D1928D15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" r="-2" b="11142"/>
          <a:stretch/>
        </p:blipFill>
        <p:spPr>
          <a:xfrm>
            <a:off x="4654296" y="321733"/>
            <a:ext cx="7223379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6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9761889"/>
              </p:ext>
            </p:extLst>
          </p:nvPr>
        </p:nvGraphicFramePr>
        <p:xfrm>
          <a:off x="-275488" y="125790"/>
          <a:ext cx="12463868" cy="6732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e 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639" y="2753411"/>
            <a:ext cx="1524611" cy="147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5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41" y="1660387"/>
            <a:ext cx="6043400" cy="465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kstSylinder 33"/>
          <p:cNvSpPr txBox="1"/>
          <p:nvPr/>
        </p:nvSpPr>
        <p:spPr>
          <a:xfrm>
            <a:off x="4002528" y="1947246"/>
            <a:ext cx="162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rgbClr val="545757"/>
                </a:solidFill>
              </a:rPr>
              <a:t>OPPVARMING</a:t>
            </a:r>
          </a:p>
          <a:p>
            <a:r>
              <a:rPr lang="nb-NO" b="1" dirty="0">
                <a:solidFill>
                  <a:srgbClr val="545757"/>
                </a:solidFill>
              </a:rPr>
              <a:t>3 %</a:t>
            </a:r>
          </a:p>
        </p:txBody>
      </p:sp>
      <p:sp>
        <p:nvSpPr>
          <p:cNvPr id="35" name="TekstSylinder 34"/>
          <p:cNvSpPr txBox="1"/>
          <p:nvPr/>
        </p:nvSpPr>
        <p:spPr>
          <a:xfrm>
            <a:off x="4938962" y="1049597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rgbClr val="545757"/>
                </a:solidFill>
              </a:rPr>
              <a:t>ANLEGGSMASKINER</a:t>
            </a:r>
          </a:p>
          <a:p>
            <a:r>
              <a:rPr lang="nb-NO" b="1" dirty="0">
                <a:solidFill>
                  <a:srgbClr val="545757"/>
                </a:solidFill>
              </a:rPr>
              <a:t>4 %</a:t>
            </a:r>
          </a:p>
        </p:txBody>
      </p:sp>
      <p:sp>
        <p:nvSpPr>
          <p:cNvPr id="36" name="TekstSylinder 35"/>
          <p:cNvSpPr txBox="1"/>
          <p:nvPr/>
        </p:nvSpPr>
        <p:spPr>
          <a:xfrm>
            <a:off x="6941937" y="700844"/>
            <a:ext cx="1188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rgbClr val="545757"/>
                </a:solidFill>
              </a:rPr>
              <a:t>ANDRE KILDER</a:t>
            </a:r>
          </a:p>
          <a:p>
            <a:r>
              <a:rPr lang="nb-NO" b="1" dirty="0">
                <a:solidFill>
                  <a:srgbClr val="545757"/>
                </a:solidFill>
              </a:rPr>
              <a:t>6 %</a:t>
            </a:r>
          </a:p>
        </p:txBody>
      </p:sp>
      <p:sp>
        <p:nvSpPr>
          <p:cNvPr id="37" name="TekstSylinder 36"/>
          <p:cNvSpPr txBox="1"/>
          <p:nvPr/>
        </p:nvSpPr>
        <p:spPr>
          <a:xfrm>
            <a:off x="3626297" y="4049791"/>
            <a:ext cx="1401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rgbClr val="545757"/>
                </a:solidFill>
              </a:rPr>
              <a:t>TUNGE KJØRETØY</a:t>
            </a:r>
          </a:p>
          <a:p>
            <a:r>
              <a:rPr lang="nb-NO" b="1" dirty="0">
                <a:solidFill>
                  <a:srgbClr val="545757"/>
                </a:solidFill>
              </a:rPr>
              <a:t>24 %</a:t>
            </a:r>
          </a:p>
        </p:txBody>
      </p:sp>
      <p:sp>
        <p:nvSpPr>
          <p:cNvPr id="38" name="TekstSylinder 37"/>
          <p:cNvSpPr txBox="1"/>
          <p:nvPr/>
        </p:nvSpPr>
        <p:spPr>
          <a:xfrm>
            <a:off x="9389397" y="521463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rgbClr val="545757"/>
                </a:solidFill>
              </a:rPr>
              <a:t>LETTE KJØRETØY</a:t>
            </a:r>
            <a:r>
              <a:rPr lang="nb-NO" dirty="0">
                <a:solidFill>
                  <a:srgbClr val="545757"/>
                </a:solidFill>
              </a:rPr>
              <a:t> </a:t>
            </a:r>
          </a:p>
          <a:p>
            <a:r>
              <a:rPr lang="nb-NO" b="1" dirty="0">
                <a:solidFill>
                  <a:srgbClr val="545757"/>
                </a:solidFill>
              </a:rPr>
              <a:t>63 %</a:t>
            </a:r>
          </a:p>
        </p:txBody>
      </p:sp>
      <p:cxnSp>
        <p:nvCxnSpPr>
          <p:cNvPr id="39" name="Rett linje 38"/>
          <p:cNvCxnSpPr/>
          <p:nvPr/>
        </p:nvCxnSpPr>
        <p:spPr>
          <a:xfrm>
            <a:off x="6050493" y="1660387"/>
            <a:ext cx="144016" cy="382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linje 39"/>
          <p:cNvCxnSpPr/>
          <p:nvPr/>
        </p:nvCxnSpPr>
        <p:spPr>
          <a:xfrm flipH="1">
            <a:off x="6996117" y="1326596"/>
            <a:ext cx="143222" cy="382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linje 40"/>
          <p:cNvCxnSpPr/>
          <p:nvPr/>
        </p:nvCxnSpPr>
        <p:spPr>
          <a:xfrm>
            <a:off x="5427154" y="2282360"/>
            <a:ext cx="396044" cy="859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tel 1"/>
          <p:cNvSpPr>
            <a:spLocks noGrp="1"/>
          </p:cNvSpPr>
          <p:nvPr>
            <p:ph type="title"/>
          </p:nvPr>
        </p:nvSpPr>
        <p:spPr>
          <a:xfrm>
            <a:off x="321109" y="77732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b="1" i="1" dirty="0">
                <a:solidFill>
                  <a:srgbClr val="539A96"/>
                </a:solidFill>
                <a:latin typeface="Georgia" panose="02040502050405020303" pitchFamily="18" charset="0"/>
              </a:rPr>
              <a:t>Utslipp i Bærum</a:t>
            </a:r>
          </a:p>
        </p:txBody>
      </p:sp>
      <p:pic>
        <p:nvPicPr>
          <p:cNvPr id="23" name="Bild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325" y="-763710"/>
            <a:ext cx="456964" cy="2567763"/>
          </a:xfrm>
          <a:prstGeom prst="rect">
            <a:avLst/>
          </a:prstGeom>
        </p:spPr>
      </p:pic>
      <p:sp>
        <p:nvSpPr>
          <p:cNvPr id="19" name="Plassholder for innhold 14"/>
          <p:cNvSpPr>
            <a:spLocks noGrp="1"/>
          </p:cNvSpPr>
          <p:nvPr>
            <p:ph idx="1"/>
          </p:nvPr>
        </p:nvSpPr>
        <p:spPr>
          <a:xfrm>
            <a:off x="6194509" y="3269106"/>
            <a:ext cx="2226388" cy="15613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2400" dirty="0">
                <a:latin typeface="+mj-lt"/>
              </a:rPr>
              <a:t>Klimagassutslipp</a:t>
            </a:r>
          </a:p>
          <a:p>
            <a:pPr marL="0" indent="0" algn="ctr">
              <a:buNone/>
            </a:pPr>
            <a:r>
              <a:rPr lang="nb-NO" sz="2400" dirty="0">
                <a:latin typeface="+mj-lt"/>
              </a:rPr>
              <a:t> i </a:t>
            </a:r>
          </a:p>
          <a:p>
            <a:pPr marL="0" indent="0" algn="ctr">
              <a:buNone/>
            </a:pPr>
            <a:r>
              <a:rPr lang="nb-NO" sz="2400" dirty="0">
                <a:latin typeface="+mj-lt"/>
              </a:rPr>
              <a:t>Bærum</a:t>
            </a:r>
          </a:p>
        </p:txBody>
      </p:sp>
    </p:spTree>
    <p:extLst>
      <p:ext uri="{BB962C8B-B14F-4D97-AF65-F5344CB8AC3E}">
        <p14:creationId xmlns:p14="http://schemas.microsoft.com/office/powerpoint/2010/main" val="2570053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t="10894" r="28912" b="2792"/>
          <a:stretch/>
        </p:blipFill>
        <p:spPr bwMode="auto">
          <a:xfrm>
            <a:off x="4633290" y="1139430"/>
            <a:ext cx="4441918" cy="494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65" y="1023908"/>
            <a:ext cx="882674" cy="67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kstSylinder 15"/>
          <p:cNvSpPr txBox="1"/>
          <p:nvPr/>
        </p:nvSpPr>
        <p:spPr>
          <a:xfrm>
            <a:off x="5444389" y="3071295"/>
            <a:ext cx="2819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latin typeface="+mj-lt"/>
              </a:rPr>
              <a:t>Bærums klimafotavtrykk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9453439" y="120960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+mj-lt"/>
              </a:rPr>
              <a:t>Klimagassutslipp i Bærum</a:t>
            </a:r>
          </a:p>
        </p:txBody>
      </p:sp>
      <p:sp>
        <p:nvSpPr>
          <p:cNvPr id="20" name="Tittel 1"/>
          <p:cNvSpPr>
            <a:spLocks noGrp="1"/>
          </p:cNvSpPr>
          <p:nvPr>
            <p:ph type="title"/>
          </p:nvPr>
        </p:nvSpPr>
        <p:spPr>
          <a:xfrm>
            <a:off x="321109" y="77732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b="1" i="1" dirty="0">
                <a:solidFill>
                  <a:srgbClr val="539A96"/>
                </a:solidFill>
                <a:latin typeface="Georgia" panose="02040502050405020303" pitchFamily="18" charset="0"/>
              </a:rPr>
              <a:t>Utslipp i Bærum</a:t>
            </a:r>
          </a:p>
        </p:txBody>
      </p:sp>
      <p:pic>
        <p:nvPicPr>
          <p:cNvPr id="23" name="Bild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325" y="-763710"/>
            <a:ext cx="456964" cy="2567763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0502" y="4148513"/>
            <a:ext cx="433128" cy="43312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947" y="5787592"/>
            <a:ext cx="693750" cy="6937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0887" y="5047682"/>
            <a:ext cx="776179" cy="47163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8"/>
          <a:srcRect l="30392" r="31773"/>
          <a:stretch/>
        </p:blipFill>
        <p:spPr>
          <a:xfrm>
            <a:off x="4740417" y="5546932"/>
            <a:ext cx="422768" cy="58753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8909" y="6077004"/>
            <a:ext cx="551497" cy="4845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6298" y="6077004"/>
            <a:ext cx="517757" cy="517757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0741" y="4531903"/>
            <a:ext cx="599301" cy="59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43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9654" y="1385248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Mobilitet </a:t>
            </a:r>
            <a:b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</a:br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i Bærum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10" y="949068"/>
            <a:ext cx="3857990" cy="257199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10" y="3576200"/>
            <a:ext cx="3857990" cy="2571993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09" y="3826062"/>
            <a:ext cx="888063" cy="793961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325" y="-763710"/>
            <a:ext cx="456964" cy="2567763"/>
          </a:xfrm>
          <a:prstGeom prst="rect">
            <a:avLst/>
          </a:prstGeom>
        </p:spPr>
      </p:pic>
      <p:sp>
        <p:nvSpPr>
          <p:cNvPr id="12" name="Plassholder for innhold 14"/>
          <p:cNvSpPr txBox="1">
            <a:spLocks/>
          </p:cNvSpPr>
          <p:nvPr/>
        </p:nvSpPr>
        <p:spPr>
          <a:xfrm>
            <a:off x="3952755" y="0"/>
            <a:ext cx="3916612" cy="6894188"/>
          </a:xfrm>
          <a:prstGeom prst="rect">
            <a:avLst/>
          </a:prstGeom>
          <a:solidFill>
            <a:srgbClr val="A2CEC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b-NO" sz="20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b-NO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Dette skal vi gjøre: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Bygge nært kollektivknutepunktene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Prioritere sykkel og gange fremfor bil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Være pådriver for bedre kollektivtilbud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Utarbeide parkeringsstrategi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Sikre gode lademuligheter</a:t>
            </a:r>
          </a:p>
          <a:p>
            <a:pPr>
              <a:lnSpc>
                <a:spcPct val="100000"/>
              </a:lnSpc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Gjøre kommunens transport grønn og fossilfri</a:t>
            </a:r>
          </a:p>
        </p:txBody>
      </p:sp>
      <p:sp>
        <p:nvSpPr>
          <p:cNvPr id="15" name="Plassholder for innhold 14"/>
          <p:cNvSpPr>
            <a:spLocks noGrp="1"/>
          </p:cNvSpPr>
          <p:nvPr>
            <p:ph idx="1"/>
          </p:nvPr>
        </p:nvSpPr>
        <p:spPr>
          <a:xfrm>
            <a:off x="3952755" y="930018"/>
            <a:ext cx="3800355" cy="18411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Mål:</a:t>
            </a:r>
          </a:p>
          <a:p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Utslippsfri bilpark</a:t>
            </a:r>
          </a:p>
          <a:p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Økt kollektiv, sykkel og gange</a:t>
            </a:r>
          </a:p>
          <a:p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Redusert bilbruk knyttet til jobbreiser for kommuneansatte</a:t>
            </a:r>
          </a:p>
        </p:txBody>
      </p:sp>
    </p:spTree>
    <p:extLst>
      <p:ext uri="{BB962C8B-B14F-4D97-AF65-F5344CB8AC3E}">
        <p14:creationId xmlns:p14="http://schemas.microsoft.com/office/powerpoint/2010/main" val="301744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372"/>
            <a:ext cx="12319288" cy="69296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36" y="1073625"/>
            <a:ext cx="4074164" cy="270597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49" y="1015384"/>
            <a:ext cx="4058551" cy="270597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9" y="3861830"/>
            <a:ext cx="4057611" cy="2694980"/>
          </a:xfrm>
          <a:prstGeom prst="rect">
            <a:avLst/>
          </a:prstGeom>
        </p:spPr>
      </p:pic>
      <p:sp>
        <p:nvSpPr>
          <p:cNvPr id="11" name="Tittel 1"/>
          <p:cNvSpPr>
            <a:spLocks noGrp="1"/>
          </p:cNvSpPr>
          <p:nvPr>
            <p:ph type="title"/>
          </p:nvPr>
        </p:nvSpPr>
        <p:spPr>
          <a:xfrm>
            <a:off x="379789" y="987900"/>
            <a:ext cx="5005973" cy="1325563"/>
          </a:xfrm>
        </p:spPr>
        <p:txBody>
          <a:bodyPr>
            <a:noAutofit/>
          </a:bodyPr>
          <a:lstStyle/>
          <a:p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Mobilitets-</a:t>
            </a:r>
            <a:b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</a:br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prosjekter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42" y="1264788"/>
            <a:ext cx="863258" cy="771785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325" y="-763710"/>
            <a:ext cx="456964" cy="256776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836" y="3951597"/>
            <a:ext cx="3984032" cy="1930152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4438411" y="3444238"/>
            <a:ext cx="2988829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+mj-lt"/>
              </a:rPr>
              <a:t>Samkjøring til fritidsaktiviteter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8774271" y="3444238"/>
            <a:ext cx="2761293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b-NO" sz="1600" dirty="0">
                <a:latin typeface="+mj-lt"/>
              </a:rPr>
              <a:t>Låneordninger for </a:t>
            </a:r>
            <a:r>
              <a:rPr lang="nb-NO" sz="1600" dirty="0" err="1">
                <a:latin typeface="+mj-lt"/>
              </a:rPr>
              <a:t>elsykkel</a:t>
            </a:r>
            <a:endParaRPr lang="nb-NO" sz="1600" dirty="0">
              <a:latin typeface="+mj-lt"/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4438411" y="6201982"/>
            <a:ext cx="2988829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+mj-lt"/>
              </a:rPr>
              <a:t>Felles elbiler til tjenestebruk</a:t>
            </a:r>
          </a:p>
        </p:txBody>
      </p:sp>
      <p:sp>
        <p:nvSpPr>
          <p:cNvPr id="20" name="TekstSylinder 19"/>
          <p:cNvSpPr txBox="1"/>
          <p:nvPr/>
        </p:nvSpPr>
        <p:spPr>
          <a:xfrm>
            <a:off x="8547234" y="5593212"/>
            <a:ext cx="3329835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+mj-lt"/>
              </a:rPr>
              <a:t>Tilskudd til ladepunkter i boligselskap</a:t>
            </a:r>
          </a:p>
        </p:txBody>
      </p:sp>
    </p:spTree>
    <p:extLst>
      <p:ext uri="{BB962C8B-B14F-4D97-AF65-F5344CB8AC3E}">
        <p14:creationId xmlns:p14="http://schemas.microsoft.com/office/powerpoint/2010/main" val="138055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3706" t="10359" r="3761" b="10860"/>
          <a:stretch/>
        </p:blipFill>
        <p:spPr>
          <a:xfrm>
            <a:off x="-14746" y="-36735"/>
            <a:ext cx="12214222" cy="688771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628778" y="5639060"/>
            <a:ext cx="5506879" cy="882799"/>
          </a:xfrm>
          <a:prstGeom prst="rect">
            <a:avLst/>
          </a:prstGeom>
          <a:solidFill>
            <a:srgbClr val="EAEAEA">
              <a:alpha val="51000"/>
            </a:srgbClr>
          </a:solidFill>
        </p:spPr>
        <p:txBody>
          <a:bodyPr wrap="none" lIns="51428" tIns="25714" rIns="51428" bIns="25714">
            <a:spAutoFit/>
          </a:bodyPr>
          <a:lstStyle/>
          <a:p>
            <a:pPr algn="ctr"/>
            <a:r>
              <a:rPr lang="nb-NO" sz="5399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Corbel" panose="020B0503020204020204" pitchFamily="34" charset="0"/>
              </a:rPr>
              <a:t>SmartBike</a:t>
            </a:r>
            <a:r>
              <a:rPr lang="nb-NO" sz="5399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orbel" panose="020B0503020204020204" pitchFamily="34" charset="0"/>
              </a:rPr>
              <a:t> Bærum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42" y="5087536"/>
            <a:ext cx="1613503" cy="156308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50" y="5617119"/>
            <a:ext cx="1293480" cy="86437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7"/>
          <a:stretch/>
        </p:blipFill>
        <p:spPr>
          <a:xfrm>
            <a:off x="460823" y="5087537"/>
            <a:ext cx="1028342" cy="15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8401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24" y="0"/>
            <a:ext cx="12261924" cy="689733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20" y="6302357"/>
            <a:ext cx="1018563" cy="57294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2775" y="1076245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Bygg i </a:t>
            </a:r>
            <a:b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</a:br>
            <a:r>
              <a:rPr lang="nb-NO" sz="4000" b="1" i="1" dirty="0">
                <a:solidFill>
                  <a:srgbClr val="034747"/>
                </a:solidFill>
                <a:latin typeface="Georgia" panose="02040502050405020303" pitchFamily="18" charset="0"/>
              </a:rPr>
              <a:t>Bærum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00" y="5347895"/>
            <a:ext cx="1197102" cy="1693900"/>
          </a:xfrm>
          <a:prstGeom prst="rect">
            <a:avLst/>
          </a:prstGeom>
        </p:spPr>
      </p:pic>
      <p:sp>
        <p:nvSpPr>
          <p:cNvPr id="8" name="AutoShape 2" descr="Bilderesultat for fme zen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9" name="AutoShape 4" descr="Bilderesultat for fme zen logo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" name="AutoShape 6" descr="Bilderesultat for fme zen logo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" name="AutoShape 8" descr="Bilderesultat for fme zen logo png"/>
          <p:cNvSpPr>
            <a:spLocks noChangeAspect="1" noChangeArrowheads="1"/>
          </p:cNvSpPr>
          <p:nvPr/>
        </p:nvSpPr>
        <p:spPr bwMode="auto">
          <a:xfrm>
            <a:off x="612775" y="312737"/>
            <a:ext cx="3379362" cy="33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2" name="AutoShape 10" descr="Bilderesultat for fme zen logo 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5" name="AutoShape 12" descr="https://fmezen.no/wp-content/themes/zen/assets/images/logosmall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062" name="Picture 14" descr="Bildet kan inneholde: tek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211" y="5448945"/>
            <a:ext cx="1276054" cy="12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11" y="4078554"/>
            <a:ext cx="1191074" cy="1064864"/>
          </a:xfrm>
          <a:prstGeom prst="rect">
            <a:avLst/>
          </a:prstGeom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2325" y="-763710"/>
            <a:ext cx="456964" cy="2567763"/>
          </a:xfrm>
          <a:prstGeom prst="rect">
            <a:avLst/>
          </a:prstGeom>
        </p:spPr>
      </p:pic>
      <p:pic>
        <p:nvPicPr>
          <p:cNvPr id="22" name="Picture 2" descr="https://smartcitybaerum.files.wordpress.com/2016/05/smartcity_logo1.png?w=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903" y="4035487"/>
            <a:ext cx="1443842" cy="101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lassholder for innhold 14"/>
          <p:cNvSpPr txBox="1">
            <a:spLocks/>
          </p:cNvSpPr>
          <p:nvPr/>
        </p:nvSpPr>
        <p:spPr>
          <a:xfrm>
            <a:off x="3959241" y="0"/>
            <a:ext cx="3916612" cy="6858000"/>
          </a:xfrm>
          <a:prstGeom prst="rect">
            <a:avLst/>
          </a:prstGeom>
          <a:solidFill>
            <a:srgbClr val="FBC5BA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Dette skal vi gjøre:</a:t>
            </a:r>
          </a:p>
          <a:p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Samarbeide med utbyggere og næringsliv og bidra til forbildeprosjekter</a:t>
            </a:r>
          </a:p>
          <a:p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Velge fremtidsrettede energiløsninger og klimavennlige materialer</a:t>
            </a:r>
          </a:p>
          <a:p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Realisere kommunens egen eiendomsstrategi</a:t>
            </a:r>
          </a:p>
        </p:txBody>
      </p:sp>
      <p:sp>
        <p:nvSpPr>
          <p:cNvPr id="25" name="Plassholder for innhold 14"/>
          <p:cNvSpPr>
            <a:spLocks noGrp="1"/>
          </p:cNvSpPr>
          <p:nvPr>
            <p:ph idx="1"/>
          </p:nvPr>
        </p:nvSpPr>
        <p:spPr>
          <a:xfrm>
            <a:off x="3992137" y="1010379"/>
            <a:ext cx="3525116" cy="21059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Mål: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Energi- og arealeffektive bygg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Utslippsfrie byggeplasser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Passiv- eller </a:t>
            </a:r>
            <a:r>
              <a:rPr lang="nb-NO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plusshus</a:t>
            </a: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-standard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Redusere energiforbruket i kommunens eiendomsmasse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8"/>
          <a:srcRect r="6791"/>
          <a:stretch/>
        </p:blipFill>
        <p:spPr>
          <a:xfrm>
            <a:off x="8201259" y="1129029"/>
            <a:ext cx="3990741" cy="2497545"/>
          </a:xfrm>
          <a:prstGeom prst="rect">
            <a:avLst/>
          </a:prstGeom>
        </p:spPr>
      </p:pic>
      <p:sp>
        <p:nvSpPr>
          <p:cNvPr id="21" name="TekstSylinder 20"/>
          <p:cNvSpPr txBox="1"/>
          <p:nvPr/>
        </p:nvSpPr>
        <p:spPr>
          <a:xfrm>
            <a:off x="9910296" y="3165316"/>
            <a:ext cx="2274048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400" dirty="0" err="1">
                <a:latin typeface="+mj-lt"/>
              </a:rPr>
              <a:t>Oksenøya</a:t>
            </a:r>
            <a:r>
              <a:rPr lang="nb-NO" sz="2400" dirty="0">
                <a:latin typeface="+mj-lt"/>
              </a:rPr>
              <a:t> senter</a:t>
            </a:r>
          </a:p>
        </p:txBody>
      </p:sp>
    </p:spTree>
    <p:extLst>
      <p:ext uri="{BB962C8B-B14F-4D97-AF65-F5344CB8AC3E}">
        <p14:creationId xmlns:p14="http://schemas.microsoft.com/office/powerpoint/2010/main" val="166854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594</Words>
  <Application>Microsoft Office PowerPoint</Application>
  <PresentationFormat>Widescreen</PresentationFormat>
  <Paragraphs>162</Paragraphs>
  <Slides>22</Slides>
  <Notes>3</Notes>
  <HiddenSlides>2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Georgia</vt:lpstr>
      <vt:lpstr>Office-tema</vt:lpstr>
      <vt:lpstr>PowerPoint-presentasjon</vt:lpstr>
      <vt:lpstr>Klimastrategi 2030 3 hovedmål – handlingsplan 79 tiltak</vt:lpstr>
      <vt:lpstr>PowerPoint-presentasjon</vt:lpstr>
      <vt:lpstr>Utslipp i Bærum</vt:lpstr>
      <vt:lpstr>Utslipp i Bærum</vt:lpstr>
      <vt:lpstr>Mobilitet  i Bærum</vt:lpstr>
      <vt:lpstr>Mobilitets- prosjekter</vt:lpstr>
      <vt:lpstr>PowerPoint-presentasjon</vt:lpstr>
      <vt:lpstr>Bygg i  Bærum</vt:lpstr>
      <vt:lpstr>PowerPoint-presentasjon</vt:lpstr>
      <vt:lpstr>Ressursbruk i Bærum </vt:lpstr>
      <vt:lpstr>PowerPoint-presentasjon</vt:lpstr>
      <vt:lpstr>Klimastrategi 2030 skal revideres i år</vt:lpstr>
      <vt:lpstr>PowerPoint-presentasjon</vt:lpstr>
      <vt:lpstr>PowerPoint-presentasjon</vt:lpstr>
      <vt:lpstr>Grasrotmodeller for mobilisering til bærekraftig liv</vt:lpstr>
      <vt:lpstr>PowerPoint-presentasjon</vt:lpstr>
      <vt:lpstr>«Spiselig by»</vt:lpstr>
      <vt:lpstr>Reparasjonskafé</vt:lpstr>
      <vt:lpstr>PowerPoint-presentasjon</vt:lpstr>
      <vt:lpstr>PowerPoint-presentasjon</vt:lpstr>
      <vt:lpstr>Grasrotmobilisering som har endret samfunnet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Kristin Molstad</dc:creator>
  <cp:lastModifiedBy>Kristin Molstad</cp:lastModifiedBy>
  <cp:revision>2</cp:revision>
  <dcterms:created xsi:type="dcterms:W3CDTF">2020-02-12T09:42:36Z</dcterms:created>
  <dcterms:modified xsi:type="dcterms:W3CDTF">2020-02-12T09:50:52Z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93ecc0f-ccb9-4361-8333-eab9c279fcaa_Enabled">
    <vt:lpwstr>true</vt:lpwstr>
  </property>
  <property fmtid="{D5CDD505-2E9C-101B-9397-08002B2CF9AE}" pid="3" name="MSIP_Label_593ecc0f-ccb9-4361-8333-eab9c279fcaa_SetDate">
    <vt:lpwstr>2020-02-12T09:50:51Z</vt:lpwstr>
  </property>
  <property fmtid="{D5CDD505-2E9C-101B-9397-08002B2CF9AE}" pid="4" name="MSIP_Label_593ecc0f-ccb9-4361-8333-eab9c279fcaa_Method">
    <vt:lpwstr>Standard</vt:lpwstr>
  </property>
  <property fmtid="{D5CDD505-2E9C-101B-9397-08002B2CF9AE}" pid="5" name="MSIP_Label_593ecc0f-ccb9-4361-8333-eab9c279fcaa_Name">
    <vt:lpwstr>Intern</vt:lpwstr>
  </property>
  <property fmtid="{D5CDD505-2E9C-101B-9397-08002B2CF9AE}" pid="6" name="MSIP_Label_593ecc0f-ccb9-4361-8333-eab9c279fcaa_SiteId">
    <vt:lpwstr>07ba06ff-14f4-464b-b7e8-bc3a7e21e203</vt:lpwstr>
  </property>
  <property fmtid="{D5CDD505-2E9C-101B-9397-08002B2CF9AE}" pid="7" name="MSIP_Label_593ecc0f-ccb9-4361-8333-eab9c279fcaa_ActionId">
    <vt:lpwstr>0247bcd3-28f7-4b27-b88f-000035720817</vt:lpwstr>
  </property>
  <property fmtid="{D5CDD505-2E9C-101B-9397-08002B2CF9AE}" pid="8" name="MSIP_Label_593ecc0f-ccb9-4361-8333-eab9c279fcaa_ContentBits">
    <vt:lpwstr>0</vt:lpwstr>
  </property>
</Properties>
</file>